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309" r:id="rId3"/>
    <p:sldId id="311" r:id="rId4"/>
    <p:sldId id="312" r:id="rId5"/>
    <p:sldId id="313" r:id="rId6"/>
    <p:sldId id="314" r:id="rId7"/>
    <p:sldId id="319" r:id="rId8"/>
    <p:sldId id="320" r:id="rId9"/>
    <p:sldId id="321" r:id="rId10"/>
    <p:sldId id="315" r:id="rId11"/>
    <p:sldId id="318" r:id="rId12"/>
    <p:sldId id="324" r:id="rId13"/>
    <p:sldId id="325" r:id="rId14"/>
    <p:sldId id="323" r:id="rId15"/>
    <p:sldId id="326" r:id="rId16"/>
    <p:sldId id="322" r:id="rId17"/>
    <p:sldId id="327" r:id="rId18"/>
  </p:sldIdLst>
  <p:sldSz cx="12192000" cy="6858000"/>
  <p:notesSz cx="6858000" cy="9144000"/>
  <p:embeddedFontLst>
    <p:embeddedFont>
      <p:font typeface="Calibri Light" panose="020F0302020204030204" pitchFamily="34" charset="0"/>
      <p:regular r:id="rId19"/>
      <p:italic r:id="rId20"/>
    </p:embeddedFont>
    <p:embeddedFont>
      <p:font typeface="Metric Bold" panose="020B0803030202060203" charset="-70"/>
      <p:bold r:id="rId21"/>
      <p:boldItalic r:id="rId22"/>
    </p:embeddedFont>
    <p:embeddedFont>
      <p:font typeface="Metric Light" panose="020B0303030202060203" charset="-70"/>
      <p:regular r:id="rId23"/>
      <p:italic r:id="rId24"/>
    </p:embeddedFont>
  </p:embeddedFontLst>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Gaišs stils 2 - izcēlums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Gaišs stils 1 - izcēlums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ita Krastiņa" userId="4cef64e9-006f-415a-bab8-7b8715473a7e" providerId="ADAL" clId="{C255462C-4740-428A-8D86-144A116AD1ED}"/>
    <pc:docChg chg="undo redo custSel addSld delSld modSld sldOrd">
      <pc:chgData name="Ivita Krastiņa" userId="4cef64e9-006f-415a-bab8-7b8715473a7e" providerId="ADAL" clId="{C255462C-4740-428A-8D86-144A116AD1ED}" dt="2023-10-26T08:52:04.589" v="5129" actId="1076"/>
      <pc:docMkLst>
        <pc:docMk/>
      </pc:docMkLst>
      <pc:sldChg chg="modSp mod">
        <pc:chgData name="Ivita Krastiņa" userId="4cef64e9-006f-415a-bab8-7b8715473a7e" providerId="ADAL" clId="{C255462C-4740-428A-8D86-144A116AD1ED}" dt="2023-10-25T06:35:02.867" v="1162" actId="20577"/>
        <pc:sldMkLst>
          <pc:docMk/>
          <pc:sldMk cId="959653847" sldId="256"/>
        </pc:sldMkLst>
        <pc:spChg chg="mod">
          <ac:chgData name="Ivita Krastiņa" userId="4cef64e9-006f-415a-bab8-7b8715473a7e" providerId="ADAL" clId="{C255462C-4740-428A-8D86-144A116AD1ED}" dt="2023-10-24T08:19:07.867" v="9" actId="14100"/>
          <ac:spMkLst>
            <pc:docMk/>
            <pc:sldMk cId="959653847" sldId="256"/>
            <ac:spMk id="2" creationId="{AA8885B3-98FC-A1C3-CAC5-AE642B1FB3F7}"/>
          </ac:spMkLst>
        </pc:spChg>
        <pc:spChg chg="mod">
          <ac:chgData name="Ivita Krastiņa" userId="4cef64e9-006f-415a-bab8-7b8715473a7e" providerId="ADAL" clId="{C255462C-4740-428A-8D86-144A116AD1ED}" dt="2023-10-25T06:35:02.867" v="1162" actId="20577"/>
          <ac:spMkLst>
            <pc:docMk/>
            <pc:sldMk cId="959653847" sldId="256"/>
            <ac:spMk id="3" creationId="{55E19F44-3BBB-C2D9-BB5D-32F5C6E11C78}"/>
          </ac:spMkLst>
        </pc:spChg>
      </pc:sldChg>
      <pc:sldChg chg="del">
        <pc:chgData name="Ivita Krastiņa" userId="4cef64e9-006f-415a-bab8-7b8715473a7e" providerId="ADAL" clId="{C255462C-4740-428A-8D86-144A116AD1ED}" dt="2023-10-25T09:26:21.360" v="1900" actId="2696"/>
        <pc:sldMkLst>
          <pc:docMk/>
          <pc:sldMk cId="3605473135" sldId="275"/>
        </pc:sldMkLst>
      </pc:sldChg>
      <pc:sldChg chg="del">
        <pc:chgData name="Ivita Krastiņa" userId="4cef64e9-006f-415a-bab8-7b8715473a7e" providerId="ADAL" clId="{C255462C-4740-428A-8D86-144A116AD1ED}" dt="2023-10-25T09:26:28.411" v="1903" actId="2696"/>
        <pc:sldMkLst>
          <pc:docMk/>
          <pc:sldMk cId="3536846036" sldId="283"/>
        </pc:sldMkLst>
      </pc:sldChg>
      <pc:sldChg chg="del">
        <pc:chgData name="Ivita Krastiņa" userId="4cef64e9-006f-415a-bab8-7b8715473a7e" providerId="ADAL" clId="{C255462C-4740-428A-8D86-144A116AD1ED}" dt="2023-10-25T09:26:06.022" v="1897" actId="2696"/>
        <pc:sldMkLst>
          <pc:docMk/>
          <pc:sldMk cId="372608524" sldId="284"/>
        </pc:sldMkLst>
      </pc:sldChg>
      <pc:sldChg chg="del">
        <pc:chgData name="Ivita Krastiņa" userId="4cef64e9-006f-415a-bab8-7b8715473a7e" providerId="ADAL" clId="{C255462C-4740-428A-8D86-144A116AD1ED}" dt="2023-10-25T09:26:09.499" v="1898" actId="2696"/>
        <pc:sldMkLst>
          <pc:docMk/>
          <pc:sldMk cId="3703641940" sldId="285"/>
        </pc:sldMkLst>
      </pc:sldChg>
      <pc:sldChg chg="del">
        <pc:chgData name="Ivita Krastiņa" userId="4cef64e9-006f-415a-bab8-7b8715473a7e" providerId="ADAL" clId="{C255462C-4740-428A-8D86-144A116AD1ED}" dt="2023-10-25T09:26:02.684" v="1896" actId="2696"/>
        <pc:sldMkLst>
          <pc:docMk/>
          <pc:sldMk cId="2286855178" sldId="286"/>
        </pc:sldMkLst>
      </pc:sldChg>
      <pc:sldChg chg="del">
        <pc:chgData name="Ivita Krastiņa" userId="4cef64e9-006f-415a-bab8-7b8715473a7e" providerId="ADAL" clId="{C255462C-4740-428A-8D86-144A116AD1ED}" dt="2023-10-25T09:26:11.781" v="1899" actId="2696"/>
        <pc:sldMkLst>
          <pc:docMk/>
          <pc:sldMk cId="488635342" sldId="305"/>
        </pc:sldMkLst>
      </pc:sldChg>
      <pc:sldChg chg="del">
        <pc:chgData name="Ivita Krastiņa" userId="4cef64e9-006f-415a-bab8-7b8715473a7e" providerId="ADAL" clId="{C255462C-4740-428A-8D86-144A116AD1ED}" dt="2023-10-25T09:26:24.133" v="1901" actId="2696"/>
        <pc:sldMkLst>
          <pc:docMk/>
          <pc:sldMk cId="3634017907" sldId="306"/>
        </pc:sldMkLst>
      </pc:sldChg>
      <pc:sldChg chg="del">
        <pc:chgData name="Ivita Krastiņa" userId="4cef64e9-006f-415a-bab8-7b8715473a7e" providerId="ADAL" clId="{C255462C-4740-428A-8D86-144A116AD1ED}" dt="2023-10-25T09:26:26.267" v="1902" actId="2696"/>
        <pc:sldMkLst>
          <pc:docMk/>
          <pc:sldMk cId="1788777060" sldId="307"/>
        </pc:sldMkLst>
      </pc:sldChg>
      <pc:sldChg chg="del">
        <pc:chgData name="Ivita Krastiņa" userId="4cef64e9-006f-415a-bab8-7b8715473a7e" providerId="ADAL" clId="{C255462C-4740-428A-8D86-144A116AD1ED}" dt="2023-10-25T09:26:00.304" v="1895" actId="2696"/>
        <pc:sldMkLst>
          <pc:docMk/>
          <pc:sldMk cId="2482270817" sldId="308"/>
        </pc:sldMkLst>
      </pc:sldChg>
      <pc:sldChg chg="modSp new mod">
        <pc:chgData name="Ivita Krastiņa" userId="4cef64e9-006f-415a-bab8-7b8715473a7e" providerId="ADAL" clId="{C255462C-4740-428A-8D86-144A116AD1ED}" dt="2023-10-24T08:22:52.807" v="43" actId="14100"/>
        <pc:sldMkLst>
          <pc:docMk/>
          <pc:sldMk cId="1414900488" sldId="309"/>
        </pc:sldMkLst>
        <pc:spChg chg="mod">
          <ac:chgData name="Ivita Krastiņa" userId="4cef64e9-006f-415a-bab8-7b8715473a7e" providerId="ADAL" clId="{C255462C-4740-428A-8D86-144A116AD1ED}" dt="2023-10-24T08:22:48.013" v="42" actId="20577"/>
          <ac:spMkLst>
            <pc:docMk/>
            <pc:sldMk cId="1414900488" sldId="309"/>
            <ac:spMk id="2" creationId="{C502E485-B976-2B16-ADDE-1B859ED1B2AF}"/>
          </ac:spMkLst>
        </pc:spChg>
        <pc:spChg chg="mod">
          <ac:chgData name="Ivita Krastiņa" userId="4cef64e9-006f-415a-bab8-7b8715473a7e" providerId="ADAL" clId="{C255462C-4740-428A-8D86-144A116AD1ED}" dt="2023-10-24T08:22:52.807" v="43" actId="14100"/>
          <ac:spMkLst>
            <pc:docMk/>
            <pc:sldMk cId="1414900488" sldId="309"/>
            <ac:spMk id="3" creationId="{4913C203-7814-BABD-82C3-C59B18825D7A}"/>
          </ac:spMkLst>
        </pc:spChg>
      </pc:sldChg>
      <pc:sldChg chg="new del">
        <pc:chgData name="Ivita Krastiņa" userId="4cef64e9-006f-415a-bab8-7b8715473a7e" providerId="ADAL" clId="{C255462C-4740-428A-8D86-144A116AD1ED}" dt="2023-10-24T08:19:35.246" v="11" actId="2696"/>
        <pc:sldMkLst>
          <pc:docMk/>
          <pc:sldMk cId="2496143235" sldId="309"/>
        </pc:sldMkLst>
      </pc:sldChg>
      <pc:sldChg chg="new del">
        <pc:chgData name="Ivita Krastiņa" userId="4cef64e9-006f-415a-bab8-7b8715473a7e" providerId="ADAL" clId="{C255462C-4740-428A-8D86-144A116AD1ED}" dt="2023-10-25T10:50:38.749" v="2907" actId="2696"/>
        <pc:sldMkLst>
          <pc:docMk/>
          <pc:sldMk cId="26805099" sldId="310"/>
        </pc:sldMkLst>
      </pc:sldChg>
      <pc:sldChg chg="delSp modSp new mod">
        <pc:chgData name="Ivita Krastiņa" userId="4cef64e9-006f-415a-bab8-7b8715473a7e" providerId="ADAL" clId="{C255462C-4740-428A-8D86-144A116AD1ED}" dt="2023-10-26T08:29:54.509" v="5118" actId="20577"/>
        <pc:sldMkLst>
          <pc:docMk/>
          <pc:sldMk cId="3719031231" sldId="311"/>
        </pc:sldMkLst>
        <pc:spChg chg="mod">
          <ac:chgData name="Ivita Krastiņa" userId="4cef64e9-006f-415a-bab8-7b8715473a7e" providerId="ADAL" clId="{C255462C-4740-428A-8D86-144A116AD1ED}" dt="2023-10-26T08:29:54.509" v="5118" actId="20577"/>
          <ac:spMkLst>
            <pc:docMk/>
            <pc:sldMk cId="3719031231" sldId="311"/>
            <ac:spMk id="2" creationId="{987F7670-E820-AAFA-36DF-DCD7812A9260}"/>
          </ac:spMkLst>
        </pc:spChg>
        <pc:spChg chg="del">
          <ac:chgData name="Ivita Krastiņa" userId="4cef64e9-006f-415a-bab8-7b8715473a7e" providerId="ADAL" clId="{C255462C-4740-428A-8D86-144A116AD1ED}" dt="2023-10-24T08:44:04.425" v="48" actId="478"/>
          <ac:spMkLst>
            <pc:docMk/>
            <pc:sldMk cId="3719031231" sldId="311"/>
            <ac:spMk id="3" creationId="{9ED5ABF2-0ECB-BED2-E02D-49848D948DA4}"/>
          </ac:spMkLst>
        </pc:spChg>
        <pc:spChg chg="mod">
          <ac:chgData name="Ivita Krastiņa" userId="4cef64e9-006f-415a-bab8-7b8715473a7e" providerId="ADAL" clId="{C255462C-4740-428A-8D86-144A116AD1ED}" dt="2023-10-24T08:23:24.092" v="45"/>
          <ac:spMkLst>
            <pc:docMk/>
            <pc:sldMk cId="3719031231" sldId="311"/>
            <ac:spMk id="4" creationId="{537A997E-FD16-66F6-8665-16E1A4B38C74}"/>
          </ac:spMkLst>
        </pc:spChg>
      </pc:sldChg>
      <pc:sldChg chg="modSp new mod">
        <pc:chgData name="Ivita Krastiņa" userId="4cef64e9-006f-415a-bab8-7b8715473a7e" providerId="ADAL" clId="{C255462C-4740-428A-8D86-144A116AD1ED}" dt="2023-10-25T18:28:37.115" v="4539" actId="14100"/>
        <pc:sldMkLst>
          <pc:docMk/>
          <pc:sldMk cId="617552384" sldId="312"/>
        </pc:sldMkLst>
        <pc:spChg chg="mod">
          <ac:chgData name="Ivita Krastiņa" userId="4cef64e9-006f-415a-bab8-7b8715473a7e" providerId="ADAL" clId="{C255462C-4740-428A-8D86-144A116AD1ED}" dt="2023-10-25T18:28:37.115" v="4539" actId="14100"/>
          <ac:spMkLst>
            <pc:docMk/>
            <pc:sldMk cId="617552384" sldId="312"/>
            <ac:spMk id="2" creationId="{440A23BA-9E19-C958-D7E5-C481AF6F6C59}"/>
          </ac:spMkLst>
        </pc:spChg>
        <pc:spChg chg="mod">
          <ac:chgData name="Ivita Krastiņa" userId="4cef64e9-006f-415a-bab8-7b8715473a7e" providerId="ADAL" clId="{C255462C-4740-428A-8D86-144A116AD1ED}" dt="2023-10-25T18:28:20.160" v="4538" actId="20577"/>
          <ac:spMkLst>
            <pc:docMk/>
            <pc:sldMk cId="617552384" sldId="312"/>
            <ac:spMk id="3" creationId="{44A0D6A2-F370-20D9-6968-0AAE2B5E6C65}"/>
          </ac:spMkLst>
        </pc:spChg>
      </pc:sldChg>
      <pc:sldChg chg="modSp new mod">
        <pc:chgData name="Ivita Krastiņa" userId="4cef64e9-006f-415a-bab8-7b8715473a7e" providerId="ADAL" clId="{C255462C-4740-428A-8D86-144A116AD1ED}" dt="2023-10-25T08:31:12.581" v="1310" actId="20577"/>
        <pc:sldMkLst>
          <pc:docMk/>
          <pc:sldMk cId="206680789" sldId="313"/>
        </pc:sldMkLst>
        <pc:spChg chg="mod">
          <ac:chgData name="Ivita Krastiņa" userId="4cef64e9-006f-415a-bab8-7b8715473a7e" providerId="ADAL" clId="{C255462C-4740-428A-8D86-144A116AD1ED}" dt="2023-10-24T09:25:31.081" v="694" actId="14100"/>
          <ac:spMkLst>
            <pc:docMk/>
            <pc:sldMk cId="206680789" sldId="313"/>
            <ac:spMk id="2" creationId="{43DE6D89-E3BB-439C-5347-7B34515BFC74}"/>
          </ac:spMkLst>
        </pc:spChg>
        <pc:spChg chg="mod">
          <ac:chgData name="Ivita Krastiņa" userId="4cef64e9-006f-415a-bab8-7b8715473a7e" providerId="ADAL" clId="{C255462C-4740-428A-8D86-144A116AD1ED}" dt="2023-10-25T08:31:12.581" v="1310" actId="20577"/>
          <ac:spMkLst>
            <pc:docMk/>
            <pc:sldMk cId="206680789" sldId="313"/>
            <ac:spMk id="3" creationId="{A4A67DCB-13C0-7BD0-CA5E-05D0F5954A65}"/>
          </ac:spMkLst>
        </pc:spChg>
      </pc:sldChg>
      <pc:sldChg chg="modSp new mod">
        <pc:chgData name="Ivita Krastiņa" userId="4cef64e9-006f-415a-bab8-7b8715473a7e" providerId="ADAL" clId="{C255462C-4740-428A-8D86-144A116AD1ED}" dt="2023-10-25T18:28:50.740" v="4541" actId="20577"/>
        <pc:sldMkLst>
          <pc:docMk/>
          <pc:sldMk cId="2127250598" sldId="314"/>
        </pc:sldMkLst>
        <pc:spChg chg="mod">
          <ac:chgData name="Ivita Krastiņa" userId="4cef64e9-006f-415a-bab8-7b8715473a7e" providerId="ADAL" clId="{C255462C-4740-428A-8D86-144A116AD1ED}" dt="2023-10-24T09:39:05.082" v="762" actId="14100"/>
          <ac:spMkLst>
            <pc:docMk/>
            <pc:sldMk cId="2127250598" sldId="314"/>
            <ac:spMk id="2" creationId="{967EA9D1-CBC7-E43F-8EF7-EBF6F28CBFBD}"/>
          </ac:spMkLst>
        </pc:spChg>
        <pc:spChg chg="mod">
          <ac:chgData name="Ivita Krastiņa" userId="4cef64e9-006f-415a-bab8-7b8715473a7e" providerId="ADAL" clId="{C255462C-4740-428A-8D86-144A116AD1ED}" dt="2023-10-25T18:28:50.740" v="4541" actId="20577"/>
          <ac:spMkLst>
            <pc:docMk/>
            <pc:sldMk cId="2127250598" sldId="314"/>
            <ac:spMk id="3" creationId="{3F9EC568-D6BA-F5D4-42AE-4FB53FFB875B}"/>
          </ac:spMkLst>
        </pc:spChg>
      </pc:sldChg>
      <pc:sldChg chg="addSp delSp modSp new mod setBg modClrScheme chgLayout">
        <pc:chgData name="Ivita Krastiņa" userId="4cef64e9-006f-415a-bab8-7b8715473a7e" providerId="ADAL" clId="{C255462C-4740-428A-8D86-144A116AD1ED}" dt="2023-10-26T07:46:36.990" v="5115" actId="27918"/>
        <pc:sldMkLst>
          <pc:docMk/>
          <pc:sldMk cId="1075487078" sldId="315"/>
        </pc:sldMkLst>
        <pc:spChg chg="add del mod">
          <ac:chgData name="Ivita Krastiņa" userId="4cef64e9-006f-415a-bab8-7b8715473a7e" providerId="ADAL" clId="{C255462C-4740-428A-8D86-144A116AD1ED}" dt="2023-10-25T08:41:57.189" v="1472" actId="6264"/>
          <ac:spMkLst>
            <pc:docMk/>
            <pc:sldMk cId="1075487078" sldId="315"/>
            <ac:spMk id="2" creationId="{1728D099-2CAD-5D64-1037-172A0DABAE45}"/>
          </ac:spMkLst>
        </pc:spChg>
        <pc:spChg chg="del">
          <ac:chgData name="Ivita Krastiņa" userId="4cef64e9-006f-415a-bab8-7b8715473a7e" providerId="ADAL" clId="{C255462C-4740-428A-8D86-144A116AD1ED}" dt="2023-10-24T13:28:43.744" v="850" actId="1957"/>
          <ac:spMkLst>
            <pc:docMk/>
            <pc:sldMk cId="1075487078" sldId="315"/>
            <ac:spMk id="2" creationId="{86AA8BC6-6908-5BCE-9640-6521D88352AB}"/>
          </ac:spMkLst>
        </pc:spChg>
        <pc:spChg chg="add del mod">
          <ac:chgData name="Ivita Krastiņa" userId="4cef64e9-006f-415a-bab8-7b8715473a7e" providerId="ADAL" clId="{C255462C-4740-428A-8D86-144A116AD1ED}" dt="2023-10-25T08:41:57.189" v="1472" actId="6264"/>
          <ac:spMkLst>
            <pc:docMk/>
            <pc:sldMk cId="1075487078" sldId="315"/>
            <ac:spMk id="3" creationId="{4BFB2883-AA55-F3EF-64F8-2C078FE47595}"/>
          </ac:spMkLst>
        </pc:spChg>
        <pc:spChg chg="del mod">
          <ac:chgData name="Ivita Krastiņa" userId="4cef64e9-006f-415a-bab8-7b8715473a7e" providerId="ADAL" clId="{C255462C-4740-428A-8D86-144A116AD1ED}" dt="2023-10-24T13:38:33.030" v="900" actId="1957"/>
          <ac:spMkLst>
            <pc:docMk/>
            <pc:sldMk cId="1075487078" sldId="315"/>
            <ac:spMk id="3" creationId="{4C1318D3-C612-6852-23A2-5BC2AA9AF5F0}"/>
          </ac:spMkLst>
        </pc:spChg>
        <pc:spChg chg="mod ord">
          <ac:chgData name="Ivita Krastiņa" userId="4cef64e9-006f-415a-bab8-7b8715473a7e" providerId="ADAL" clId="{C255462C-4740-428A-8D86-144A116AD1ED}" dt="2023-10-25T18:53:09.880" v="5043" actId="2711"/>
          <ac:spMkLst>
            <pc:docMk/>
            <pc:sldMk cId="1075487078" sldId="315"/>
            <ac:spMk id="4" creationId="{01A54AFC-3A82-A595-3BC4-299E6AE5198F}"/>
          </ac:spMkLst>
        </pc:spChg>
        <pc:spChg chg="add del mod ord">
          <ac:chgData name="Ivita Krastiņa" userId="4cef64e9-006f-415a-bab8-7b8715473a7e" providerId="ADAL" clId="{C255462C-4740-428A-8D86-144A116AD1ED}" dt="2023-10-25T08:42:06.938" v="1475" actId="1957"/>
          <ac:spMkLst>
            <pc:docMk/>
            <pc:sldMk cId="1075487078" sldId="315"/>
            <ac:spMk id="5" creationId="{B6A7B99F-B9E9-2265-CFC6-811E0EF48D26}"/>
          </ac:spMkLst>
        </pc:spChg>
        <pc:spChg chg="add del mod">
          <ac:chgData name="Ivita Krastiņa" userId="4cef64e9-006f-415a-bab8-7b8715473a7e" providerId="ADAL" clId="{C255462C-4740-428A-8D86-144A116AD1ED}" dt="2023-10-25T08:42:46.152" v="1478" actId="478"/>
          <ac:spMkLst>
            <pc:docMk/>
            <pc:sldMk cId="1075487078" sldId="315"/>
            <ac:spMk id="11" creationId="{5B377938-2EAB-89D7-E312-FCA94CA94BF0}"/>
          </ac:spMkLst>
        </pc:spChg>
        <pc:spChg chg="add del mod">
          <ac:chgData name="Ivita Krastiņa" userId="4cef64e9-006f-415a-bab8-7b8715473a7e" providerId="ADAL" clId="{C255462C-4740-428A-8D86-144A116AD1ED}" dt="2023-10-24T13:43:34.552" v="948" actId="26606"/>
          <ac:spMkLst>
            <pc:docMk/>
            <pc:sldMk cId="1075487078" sldId="315"/>
            <ac:spMk id="11" creationId="{F5BAC83B-1F6B-1606-CAF7-757A7363FDE0}"/>
          </ac:spMkLst>
        </pc:spChg>
        <pc:spChg chg="add del">
          <ac:chgData name="Ivita Krastiņa" userId="4cef64e9-006f-415a-bab8-7b8715473a7e" providerId="ADAL" clId="{C255462C-4740-428A-8D86-144A116AD1ED}" dt="2023-10-24T13:43:39.948" v="950" actId="26606"/>
          <ac:spMkLst>
            <pc:docMk/>
            <pc:sldMk cId="1075487078" sldId="315"/>
            <ac:spMk id="13" creationId="{FEC0D8CB-349D-55BD-F6A2-5F49F27E13BC}"/>
          </ac:spMkLst>
        </pc:spChg>
        <pc:spChg chg="add del mod">
          <ac:chgData name="Ivita Krastiņa" userId="4cef64e9-006f-415a-bab8-7b8715473a7e" providerId="ADAL" clId="{C255462C-4740-428A-8D86-144A116AD1ED}" dt="2023-10-24T13:41:37.674" v="903" actId="478"/>
          <ac:spMkLst>
            <pc:docMk/>
            <pc:sldMk cId="1075487078" sldId="315"/>
            <ac:spMk id="14" creationId="{C6FFE28A-378A-A3C8-100A-B9FEED3AE638}"/>
          </ac:spMkLst>
        </pc:spChg>
        <pc:grpChg chg="mod">
          <ac:chgData name="Ivita Krastiņa" userId="4cef64e9-006f-415a-bab8-7b8715473a7e" providerId="ADAL" clId="{C255462C-4740-428A-8D86-144A116AD1ED}" dt="2023-10-25T06:40:20.003" v="1206" actId="33935"/>
          <ac:grpSpMkLst>
            <pc:docMk/>
            <pc:sldMk cId="1075487078" sldId="315"/>
            <ac:grpSpMk id="1" creationId="{00000000-0000-0000-0000-000000000000}"/>
          </ac:grpSpMkLst>
        </pc:grpChg>
        <pc:graphicFrameChg chg="add mod ord">
          <ac:chgData name="Ivita Krastiņa" userId="4cef64e9-006f-415a-bab8-7b8715473a7e" providerId="ADAL" clId="{C255462C-4740-428A-8D86-144A116AD1ED}" dt="2023-10-26T07:37:53.256" v="5111" actId="20577"/>
          <ac:graphicFrameMkLst>
            <pc:docMk/>
            <pc:sldMk cId="1075487078" sldId="315"/>
            <ac:graphicFrameMk id="2" creationId="{E61FC94E-9858-A8A2-DDDE-84E76D4D4E2B}"/>
          </ac:graphicFrameMkLst>
        </pc:graphicFrameChg>
        <pc:graphicFrameChg chg="add del mod">
          <ac:chgData name="Ivita Krastiņa" userId="4cef64e9-006f-415a-bab8-7b8715473a7e" providerId="ADAL" clId="{C255462C-4740-428A-8D86-144A116AD1ED}" dt="2023-10-25T08:42:44.368" v="1477" actId="478"/>
          <ac:graphicFrameMkLst>
            <pc:docMk/>
            <pc:sldMk cId="1075487078" sldId="315"/>
            <ac:graphicFrameMk id="8" creationId="{0AD66B19-70EF-C62D-C613-EAF67180EE75}"/>
          </ac:graphicFrameMkLst>
        </pc:graphicFrameChg>
        <pc:graphicFrameChg chg="add mod ord">
          <ac:chgData name="Ivita Krastiņa" userId="4cef64e9-006f-415a-bab8-7b8715473a7e" providerId="ADAL" clId="{C255462C-4740-428A-8D86-144A116AD1ED}" dt="2023-10-25T18:58:44.261" v="5100" actId="207"/>
          <ac:graphicFrameMkLst>
            <pc:docMk/>
            <pc:sldMk cId="1075487078" sldId="315"/>
            <ac:graphicFrameMk id="9" creationId="{E529A787-6E90-9A01-27C0-AE5E2980AB4E}"/>
          </ac:graphicFrameMkLst>
        </pc:graphicFrameChg>
        <pc:graphicFrameChg chg="add del mod">
          <ac:chgData name="Ivita Krastiņa" userId="4cef64e9-006f-415a-bab8-7b8715473a7e" providerId="ADAL" clId="{C255462C-4740-428A-8D86-144A116AD1ED}" dt="2023-10-24T13:41:35.430" v="902" actId="478"/>
          <ac:graphicFrameMkLst>
            <pc:docMk/>
            <pc:sldMk cId="1075487078" sldId="315"/>
            <ac:graphicFrameMk id="12" creationId="{C0D6CC67-9018-48DD-1E45-FC0DB779C7A9}"/>
          </ac:graphicFrameMkLst>
        </pc:graphicFrameChg>
      </pc:sldChg>
      <pc:sldChg chg="addSp delSp modSp new del mod ord">
        <pc:chgData name="Ivita Krastiņa" userId="4cef64e9-006f-415a-bab8-7b8715473a7e" providerId="ADAL" clId="{C255462C-4740-428A-8D86-144A116AD1ED}" dt="2023-10-25T18:44:07.192" v="4872" actId="2696"/>
        <pc:sldMkLst>
          <pc:docMk/>
          <pc:sldMk cId="4066809530" sldId="316"/>
        </pc:sldMkLst>
        <pc:spChg chg="del">
          <ac:chgData name="Ivita Krastiņa" userId="4cef64e9-006f-415a-bab8-7b8715473a7e" providerId="ADAL" clId="{C255462C-4740-428A-8D86-144A116AD1ED}" dt="2023-10-24T13:56:07.838" v="1066" actId="1957"/>
          <ac:spMkLst>
            <pc:docMk/>
            <pc:sldMk cId="4066809530" sldId="316"/>
            <ac:spMk id="2" creationId="{0835F36D-9542-B88E-3C04-8DB13D817044}"/>
          </ac:spMkLst>
        </pc:spChg>
        <pc:spChg chg="mod">
          <ac:chgData name="Ivita Krastiņa" userId="4cef64e9-006f-415a-bab8-7b8715473a7e" providerId="ADAL" clId="{C255462C-4740-428A-8D86-144A116AD1ED}" dt="2023-10-25T08:43:23.380" v="1520" actId="20577"/>
          <ac:spMkLst>
            <pc:docMk/>
            <pc:sldMk cId="4066809530" sldId="316"/>
            <ac:spMk id="4" creationId="{E32B9EDF-C8E1-8B5C-3A7E-1F18CC8C951E}"/>
          </ac:spMkLst>
        </pc:spChg>
        <pc:graphicFrameChg chg="add mod">
          <ac:chgData name="Ivita Krastiņa" userId="4cef64e9-006f-415a-bab8-7b8715473a7e" providerId="ADAL" clId="{C255462C-4740-428A-8D86-144A116AD1ED}" dt="2023-10-25T18:42:28.328" v="4868" actId="1076"/>
          <ac:graphicFrameMkLst>
            <pc:docMk/>
            <pc:sldMk cId="4066809530" sldId="316"/>
            <ac:graphicFrameMk id="7" creationId="{203C58A8-017E-833D-4CBB-9785CF9E6CF7}"/>
          </ac:graphicFrameMkLst>
        </pc:graphicFrameChg>
      </pc:sldChg>
      <pc:sldChg chg="addSp delSp modSp new del mod">
        <pc:chgData name="Ivita Krastiņa" userId="4cef64e9-006f-415a-bab8-7b8715473a7e" providerId="ADAL" clId="{C255462C-4740-428A-8D86-144A116AD1ED}" dt="2023-10-25T10:50:45.922" v="2909" actId="2696"/>
        <pc:sldMkLst>
          <pc:docMk/>
          <pc:sldMk cId="1477075473" sldId="317"/>
        </pc:sldMkLst>
        <pc:spChg chg="mod">
          <ac:chgData name="Ivita Krastiņa" userId="4cef64e9-006f-415a-bab8-7b8715473a7e" providerId="ADAL" clId="{C255462C-4740-428A-8D86-144A116AD1ED}" dt="2023-10-24T14:04:19.235" v="1111" actId="20577"/>
          <ac:spMkLst>
            <pc:docMk/>
            <pc:sldMk cId="1477075473" sldId="317"/>
            <ac:spMk id="2" creationId="{3CA1EAEE-3B85-4950-2F01-CD3F0BEF8019}"/>
          </ac:spMkLst>
        </pc:spChg>
        <pc:spChg chg="del">
          <ac:chgData name="Ivita Krastiņa" userId="4cef64e9-006f-415a-bab8-7b8715473a7e" providerId="ADAL" clId="{C255462C-4740-428A-8D86-144A116AD1ED}" dt="2023-10-24T14:04:54.734" v="1113" actId="1957"/>
          <ac:spMkLst>
            <pc:docMk/>
            <pc:sldMk cId="1477075473" sldId="317"/>
            <ac:spMk id="3" creationId="{C5874DAB-BFC9-13BB-C503-D47E2FA7E6F1}"/>
          </ac:spMkLst>
        </pc:spChg>
        <pc:graphicFrameChg chg="add mod">
          <ac:chgData name="Ivita Krastiņa" userId="4cef64e9-006f-415a-bab8-7b8715473a7e" providerId="ADAL" clId="{C255462C-4740-428A-8D86-144A116AD1ED}" dt="2023-10-24T14:23:45.020" v="1145"/>
          <ac:graphicFrameMkLst>
            <pc:docMk/>
            <pc:sldMk cId="1477075473" sldId="317"/>
            <ac:graphicFrameMk id="6" creationId="{7B9E1CB5-4F69-5EE9-560C-B5823CE0D010}"/>
          </ac:graphicFrameMkLst>
        </pc:graphicFrameChg>
      </pc:sldChg>
      <pc:sldChg chg="addSp delSp modSp new mod">
        <pc:chgData name="Ivita Krastiņa" userId="4cef64e9-006f-415a-bab8-7b8715473a7e" providerId="ADAL" clId="{C255462C-4740-428A-8D86-144A116AD1ED}" dt="2023-10-26T08:13:51.956" v="5117" actId="2711"/>
        <pc:sldMkLst>
          <pc:docMk/>
          <pc:sldMk cId="1267178520" sldId="318"/>
        </pc:sldMkLst>
        <pc:spChg chg="mod">
          <ac:chgData name="Ivita Krastiņa" userId="4cef64e9-006f-415a-bab8-7b8715473a7e" providerId="ADAL" clId="{C255462C-4740-428A-8D86-144A116AD1ED}" dt="2023-10-26T08:13:51.956" v="5117" actId="2711"/>
          <ac:spMkLst>
            <pc:docMk/>
            <pc:sldMk cId="1267178520" sldId="318"/>
            <ac:spMk id="2" creationId="{AB263EE4-E649-E7FF-3738-449C71C58EF2}"/>
          </ac:spMkLst>
        </pc:spChg>
        <pc:spChg chg="del">
          <ac:chgData name="Ivita Krastiņa" userId="4cef64e9-006f-415a-bab8-7b8715473a7e" providerId="ADAL" clId="{C255462C-4740-428A-8D86-144A116AD1ED}" dt="2023-10-25T08:17:57.391" v="1284" actId="1957"/>
          <ac:spMkLst>
            <pc:docMk/>
            <pc:sldMk cId="1267178520" sldId="318"/>
            <ac:spMk id="3" creationId="{071EF999-A085-CAAB-FAD6-08CE5CB98EB7}"/>
          </ac:spMkLst>
        </pc:spChg>
        <pc:graphicFrameChg chg="add mod">
          <ac:chgData name="Ivita Krastiņa" userId="4cef64e9-006f-415a-bab8-7b8715473a7e" providerId="ADAL" clId="{C255462C-4740-428A-8D86-144A116AD1ED}" dt="2023-10-25T08:37:19.962" v="1420" actId="20577"/>
          <ac:graphicFrameMkLst>
            <pc:docMk/>
            <pc:sldMk cId="1267178520" sldId="318"/>
            <ac:graphicFrameMk id="6" creationId="{3E1F75C9-F238-6357-E4F4-E981385A3486}"/>
          </ac:graphicFrameMkLst>
        </pc:graphicFrameChg>
      </pc:sldChg>
      <pc:sldChg chg="addSp delSp modSp new mod ord modClrScheme chgLayout">
        <pc:chgData name="Ivita Krastiņa" userId="4cef64e9-006f-415a-bab8-7b8715473a7e" providerId="ADAL" clId="{C255462C-4740-428A-8D86-144A116AD1ED}" dt="2023-10-25T18:52:49.414" v="5041" actId="2711"/>
        <pc:sldMkLst>
          <pc:docMk/>
          <pc:sldMk cId="1676518064" sldId="319"/>
        </pc:sldMkLst>
        <pc:spChg chg="del">
          <ac:chgData name="Ivita Krastiņa" userId="4cef64e9-006f-415a-bab8-7b8715473a7e" providerId="ADAL" clId="{C255462C-4740-428A-8D86-144A116AD1ED}" dt="2023-10-25T09:16:59.909" v="1624" actId="931"/>
          <ac:spMkLst>
            <pc:docMk/>
            <pc:sldMk cId="1676518064" sldId="319"/>
            <ac:spMk id="2" creationId="{F9D21214-EACD-BD3C-FB14-8350FB542168}"/>
          </ac:spMkLst>
        </pc:spChg>
        <pc:spChg chg="add del">
          <ac:chgData name="Ivita Krastiņa" userId="4cef64e9-006f-415a-bab8-7b8715473a7e" providerId="ADAL" clId="{C255462C-4740-428A-8D86-144A116AD1ED}" dt="2023-10-25T09:21:52.816" v="1830" actId="26606"/>
          <ac:spMkLst>
            <pc:docMk/>
            <pc:sldMk cId="1676518064" sldId="319"/>
            <ac:spMk id="3" creationId="{08BAC621-C79E-DD8D-D78F-7506B5C2C648}"/>
          </ac:spMkLst>
        </pc:spChg>
        <pc:spChg chg="mod">
          <ac:chgData name="Ivita Krastiņa" userId="4cef64e9-006f-415a-bab8-7b8715473a7e" providerId="ADAL" clId="{C255462C-4740-428A-8D86-144A116AD1ED}" dt="2023-10-25T18:52:49.414" v="5041" actId="2711"/>
          <ac:spMkLst>
            <pc:docMk/>
            <pc:sldMk cId="1676518064" sldId="319"/>
            <ac:spMk id="4" creationId="{82C05A08-9271-5F02-52A2-6F82CB107DA4}"/>
          </ac:spMkLst>
        </pc:spChg>
        <pc:spChg chg="add del mod">
          <ac:chgData name="Ivita Krastiņa" userId="4cef64e9-006f-415a-bab8-7b8715473a7e" providerId="ADAL" clId="{C255462C-4740-428A-8D86-144A116AD1ED}" dt="2023-10-25T09:21:52.816" v="1830" actId="26606"/>
          <ac:spMkLst>
            <pc:docMk/>
            <pc:sldMk cId="1676518064" sldId="319"/>
            <ac:spMk id="11" creationId="{19C6E92F-87C1-B737-4919-C4C9E0E7F210}"/>
          </ac:spMkLst>
        </pc:spChg>
        <pc:spChg chg="add del mod">
          <ac:chgData name="Ivita Krastiņa" userId="4cef64e9-006f-415a-bab8-7b8715473a7e" providerId="ADAL" clId="{C255462C-4740-428A-8D86-144A116AD1ED}" dt="2023-10-25T09:21:52.763" v="1829" actId="26606"/>
          <ac:spMkLst>
            <pc:docMk/>
            <pc:sldMk cId="1676518064" sldId="319"/>
            <ac:spMk id="16" creationId="{55F61236-8DFF-637B-C74A-34B6A0312B3C}"/>
          </ac:spMkLst>
        </pc:spChg>
        <pc:spChg chg="add del mod">
          <ac:chgData name="Ivita Krastiņa" userId="4cef64e9-006f-415a-bab8-7b8715473a7e" providerId="ADAL" clId="{C255462C-4740-428A-8D86-144A116AD1ED}" dt="2023-10-25T09:23:16.530" v="1893" actId="26606"/>
          <ac:spMkLst>
            <pc:docMk/>
            <pc:sldMk cId="1676518064" sldId="319"/>
            <ac:spMk id="17" creationId="{0F852A63-94C1-A9FB-16D0-31D86C5F4233}"/>
          </ac:spMkLst>
        </pc:spChg>
        <pc:graphicFrameChg chg="add mod modGraphic">
          <ac:chgData name="Ivita Krastiņa" userId="4cef64e9-006f-415a-bab8-7b8715473a7e" providerId="ADAL" clId="{C255462C-4740-428A-8D86-144A116AD1ED}" dt="2023-10-25T14:10:56.064" v="2986" actId="20577"/>
          <ac:graphicFrameMkLst>
            <pc:docMk/>
            <pc:sldMk cId="1676518064" sldId="319"/>
            <ac:graphicFrameMk id="13" creationId="{E325E331-8CBA-4A62-2FC3-351F69DCA42C}"/>
          </ac:graphicFrameMkLst>
        </pc:graphicFrameChg>
        <pc:picChg chg="add del mod">
          <ac:chgData name="Ivita Krastiņa" userId="4cef64e9-006f-415a-bab8-7b8715473a7e" providerId="ADAL" clId="{C255462C-4740-428A-8D86-144A116AD1ED}" dt="2023-10-25T09:17:13.349" v="1625" actId="478"/>
          <ac:picMkLst>
            <pc:docMk/>
            <pc:sldMk cId="1676518064" sldId="319"/>
            <ac:picMk id="9" creationId="{54D47F49-50EE-1B57-F104-05E70E1380E3}"/>
          </ac:picMkLst>
        </pc:picChg>
      </pc:sldChg>
      <pc:sldChg chg="modSp new mod modTransition">
        <pc:chgData name="Ivita Krastiņa" userId="4cef64e9-006f-415a-bab8-7b8715473a7e" providerId="ADAL" clId="{C255462C-4740-428A-8D86-144A116AD1ED}" dt="2023-10-26T07:33:48.842" v="5102" actId="20577"/>
        <pc:sldMkLst>
          <pc:docMk/>
          <pc:sldMk cId="4172514833" sldId="320"/>
        </pc:sldMkLst>
        <pc:spChg chg="mod">
          <ac:chgData name="Ivita Krastiņa" userId="4cef64e9-006f-415a-bab8-7b8715473a7e" providerId="ADAL" clId="{C255462C-4740-428A-8D86-144A116AD1ED}" dt="2023-10-25T18:52:36.892" v="5040" actId="2711"/>
          <ac:spMkLst>
            <pc:docMk/>
            <pc:sldMk cId="4172514833" sldId="320"/>
            <ac:spMk id="2" creationId="{84664253-936F-79DF-94AC-672DA77E8192}"/>
          </ac:spMkLst>
        </pc:spChg>
        <pc:spChg chg="mod">
          <ac:chgData name="Ivita Krastiņa" userId="4cef64e9-006f-415a-bab8-7b8715473a7e" providerId="ADAL" clId="{C255462C-4740-428A-8D86-144A116AD1ED}" dt="2023-10-26T07:33:48.842" v="5102" actId="20577"/>
          <ac:spMkLst>
            <pc:docMk/>
            <pc:sldMk cId="4172514833" sldId="320"/>
            <ac:spMk id="3" creationId="{B0DDB6E8-AAA4-C609-D885-5B86BEF1CD16}"/>
          </ac:spMkLst>
        </pc:spChg>
      </pc:sldChg>
      <pc:sldChg chg="addSp delSp modSp new mod">
        <pc:chgData name="Ivita Krastiņa" userId="4cef64e9-006f-415a-bab8-7b8715473a7e" providerId="ADAL" clId="{C255462C-4740-428A-8D86-144A116AD1ED}" dt="2023-10-25T18:53:00.145" v="5042" actId="2711"/>
        <pc:sldMkLst>
          <pc:docMk/>
          <pc:sldMk cId="3685450230" sldId="321"/>
        </pc:sldMkLst>
        <pc:spChg chg="mod">
          <ac:chgData name="Ivita Krastiņa" userId="4cef64e9-006f-415a-bab8-7b8715473a7e" providerId="ADAL" clId="{C255462C-4740-428A-8D86-144A116AD1ED}" dt="2023-10-25T18:53:00.145" v="5042" actId="2711"/>
          <ac:spMkLst>
            <pc:docMk/>
            <pc:sldMk cId="3685450230" sldId="321"/>
            <ac:spMk id="2" creationId="{D8B4C7EE-FBCA-A20E-4F9C-9D3B9EA20F51}"/>
          </ac:spMkLst>
        </pc:spChg>
        <pc:spChg chg="del mod">
          <ac:chgData name="Ivita Krastiņa" userId="4cef64e9-006f-415a-bab8-7b8715473a7e" providerId="ADAL" clId="{C255462C-4740-428A-8D86-144A116AD1ED}" dt="2023-10-25T09:49:29.574" v="2594" actId="1032"/>
          <ac:spMkLst>
            <pc:docMk/>
            <pc:sldMk cId="3685450230" sldId="321"/>
            <ac:spMk id="3" creationId="{A9E13646-4C54-C00B-CFB8-688CC7459774}"/>
          </ac:spMkLst>
        </pc:spChg>
        <pc:spChg chg="add del mod">
          <ac:chgData name="Ivita Krastiņa" userId="4cef64e9-006f-415a-bab8-7b8715473a7e" providerId="ADAL" clId="{C255462C-4740-428A-8D86-144A116AD1ED}" dt="2023-10-25T09:50:51.691" v="2723" actId="478"/>
          <ac:spMkLst>
            <pc:docMk/>
            <pc:sldMk cId="3685450230" sldId="321"/>
            <ac:spMk id="6" creationId="{C2C91DA7-E78D-484B-CC3C-027A9604F136}"/>
          </ac:spMkLst>
        </pc:spChg>
        <pc:spChg chg="add mod">
          <ac:chgData name="Ivita Krastiņa" userId="4cef64e9-006f-415a-bab8-7b8715473a7e" providerId="ADAL" clId="{C255462C-4740-428A-8D86-144A116AD1ED}" dt="2023-10-25T09:53:41.787" v="2757" actId="20577"/>
          <ac:spMkLst>
            <pc:docMk/>
            <pc:sldMk cId="3685450230" sldId="321"/>
            <ac:spMk id="7" creationId="{4708978A-0F29-216B-AC4C-C0330E926D0A}"/>
          </ac:spMkLst>
        </pc:spChg>
        <pc:spChg chg="add mod">
          <ac:chgData name="Ivita Krastiņa" userId="4cef64e9-006f-415a-bab8-7b8715473a7e" providerId="ADAL" clId="{C255462C-4740-428A-8D86-144A116AD1ED}" dt="2023-10-25T09:54:05.830" v="2764" actId="14100"/>
          <ac:spMkLst>
            <pc:docMk/>
            <pc:sldMk cId="3685450230" sldId="321"/>
            <ac:spMk id="8" creationId="{87D3AF03-B205-F873-3BEA-33B05F9CE7BC}"/>
          </ac:spMkLst>
        </pc:spChg>
        <pc:spChg chg="add mod">
          <ac:chgData name="Ivita Krastiņa" userId="4cef64e9-006f-415a-bab8-7b8715473a7e" providerId="ADAL" clId="{C255462C-4740-428A-8D86-144A116AD1ED}" dt="2023-10-25T09:56:11.532" v="2822" actId="14100"/>
          <ac:spMkLst>
            <pc:docMk/>
            <pc:sldMk cId="3685450230" sldId="321"/>
            <ac:spMk id="9" creationId="{0D570050-82C2-907E-85A7-7D4E7CB30DF4}"/>
          </ac:spMkLst>
        </pc:spChg>
        <pc:spChg chg="add mod">
          <ac:chgData name="Ivita Krastiņa" userId="4cef64e9-006f-415a-bab8-7b8715473a7e" providerId="ADAL" clId="{C255462C-4740-428A-8D86-144A116AD1ED}" dt="2023-10-25T09:57:49.490" v="2905" actId="1076"/>
          <ac:spMkLst>
            <pc:docMk/>
            <pc:sldMk cId="3685450230" sldId="321"/>
            <ac:spMk id="10" creationId="{F3BE2CC7-3DB3-86F8-DC54-F80E5F71A79D}"/>
          </ac:spMkLst>
        </pc:spChg>
        <pc:graphicFrameChg chg="add del mod modGraphic">
          <ac:chgData name="Ivita Krastiņa" userId="4cef64e9-006f-415a-bab8-7b8715473a7e" providerId="ADAL" clId="{C255462C-4740-428A-8D86-144A116AD1ED}" dt="2023-10-25T09:53:14.550" v="2750" actId="478"/>
          <ac:graphicFrameMkLst>
            <pc:docMk/>
            <pc:sldMk cId="3685450230" sldId="321"/>
            <ac:graphicFrameMk id="4" creationId="{64F6CEE5-454F-E84D-4376-52A4B5B43642}"/>
          </ac:graphicFrameMkLst>
        </pc:graphicFrameChg>
      </pc:sldChg>
      <pc:sldChg chg="add del">
        <pc:chgData name="Ivita Krastiņa" userId="4cef64e9-006f-415a-bab8-7b8715473a7e" providerId="ADAL" clId="{C255462C-4740-428A-8D86-144A116AD1ED}" dt="2023-10-25T10:50:49.105" v="2910" actId="2696"/>
        <pc:sldMkLst>
          <pc:docMk/>
          <pc:sldMk cId="509472044" sldId="322"/>
        </pc:sldMkLst>
      </pc:sldChg>
      <pc:sldChg chg="addSp delSp modSp new mod">
        <pc:chgData name="Ivita Krastiņa" userId="4cef64e9-006f-415a-bab8-7b8715473a7e" providerId="ADAL" clId="{C255462C-4740-428A-8D86-144A116AD1ED}" dt="2023-10-26T08:44:26.973" v="5119" actId="5793"/>
        <pc:sldMkLst>
          <pc:docMk/>
          <pc:sldMk cId="4182146927" sldId="322"/>
        </pc:sldMkLst>
        <pc:spChg chg="mod">
          <ac:chgData name="Ivita Krastiņa" userId="4cef64e9-006f-415a-bab8-7b8715473a7e" providerId="ADAL" clId="{C255462C-4740-428A-8D86-144A116AD1ED}" dt="2023-10-25T17:52:56.286" v="3594" actId="20577"/>
          <ac:spMkLst>
            <pc:docMk/>
            <pc:sldMk cId="4182146927" sldId="322"/>
            <ac:spMk id="2" creationId="{240C35AC-09EE-A5C8-7047-A8325B7A3B7B}"/>
          </ac:spMkLst>
        </pc:spChg>
        <pc:spChg chg="add del mod">
          <ac:chgData name="Ivita Krastiņa" userId="4cef64e9-006f-415a-bab8-7b8715473a7e" providerId="ADAL" clId="{C255462C-4740-428A-8D86-144A116AD1ED}" dt="2023-10-25T18:00:18.340" v="3680" actId="1032"/>
          <ac:spMkLst>
            <pc:docMk/>
            <pc:sldMk cId="4182146927" sldId="322"/>
            <ac:spMk id="3" creationId="{EBB7FE33-A276-D980-414D-FBA9D77FEBCA}"/>
          </ac:spMkLst>
        </pc:spChg>
        <pc:spChg chg="add mod">
          <ac:chgData name="Ivita Krastiņa" userId="4cef64e9-006f-415a-bab8-7b8715473a7e" providerId="ADAL" clId="{C255462C-4740-428A-8D86-144A116AD1ED}" dt="2023-10-26T08:44:26.973" v="5119" actId="5793"/>
          <ac:spMkLst>
            <pc:docMk/>
            <pc:sldMk cId="4182146927" sldId="322"/>
            <ac:spMk id="6" creationId="{EA6F0FD9-32A6-6D2C-57DD-5842C184549B}"/>
          </ac:spMkLst>
        </pc:spChg>
        <pc:graphicFrameChg chg="add del mod modGraphic">
          <ac:chgData name="Ivita Krastiņa" userId="4cef64e9-006f-415a-bab8-7b8715473a7e" providerId="ADAL" clId="{C255462C-4740-428A-8D86-144A116AD1ED}" dt="2023-10-25T18:00:24.105" v="3681" actId="478"/>
          <ac:graphicFrameMkLst>
            <pc:docMk/>
            <pc:sldMk cId="4182146927" sldId="322"/>
            <ac:graphicFrameMk id="4" creationId="{BD271484-C1AE-7B1B-B346-2FFDB495A78E}"/>
          </ac:graphicFrameMkLst>
        </pc:graphicFrameChg>
        <pc:picChg chg="add mod">
          <ac:chgData name="Ivita Krastiņa" userId="4cef64e9-006f-415a-bab8-7b8715473a7e" providerId="ADAL" clId="{C255462C-4740-428A-8D86-144A116AD1ED}" dt="2023-10-25T17:52:30.465" v="3590" actId="14100"/>
          <ac:picMkLst>
            <pc:docMk/>
            <pc:sldMk cId="4182146927" sldId="322"/>
            <ac:picMk id="1026" creationId="{EF37FF71-3BC3-89A8-88F0-650B2E952C58}"/>
          </ac:picMkLst>
        </pc:picChg>
      </pc:sldChg>
      <pc:sldChg chg="addSp delSp modSp new mod ord">
        <pc:chgData name="Ivita Krastiņa" userId="4cef64e9-006f-415a-bab8-7b8715473a7e" providerId="ADAL" clId="{C255462C-4740-428A-8D86-144A116AD1ED}" dt="2023-10-26T08:52:04.589" v="5129" actId="1076"/>
        <pc:sldMkLst>
          <pc:docMk/>
          <pc:sldMk cId="1257910499" sldId="323"/>
        </pc:sldMkLst>
        <pc:spChg chg="add del mod">
          <ac:chgData name="Ivita Krastiņa" userId="4cef64e9-006f-415a-bab8-7b8715473a7e" providerId="ADAL" clId="{C255462C-4740-428A-8D86-144A116AD1ED}" dt="2023-10-26T08:50:42.493" v="5122" actId="478"/>
          <ac:spMkLst>
            <pc:docMk/>
            <pc:sldMk cId="1257910499" sldId="323"/>
            <ac:spMk id="2" creationId="{B39DB880-7DD8-E125-14D3-6B8827941D79}"/>
          </ac:spMkLst>
        </pc:spChg>
        <pc:spChg chg="mod">
          <ac:chgData name="Ivita Krastiņa" userId="4cef64e9-006f-415a-bab8-7b8715473a7e" providerId="ADAL" clId="{C255462C-4740-428A-8D86-144A116AD1ED}" dt="2023-10-26T08:51:58.039" v="5128" actId="14100"/>
          <ac:spMkLst>
            <pc:docMk/>
            <pc:sldMk cId="1257910499" sldId="323"/>
            <ac:spMk id="3" creationId="{1AE04EEE-1C45-5956-70CC-F31954954D71}"/>
          </ac:spMkLst>
        </pc:spChg>
        <pc:spChg chg="mod">
          <ac:chgData name="Ivita Krastiņa" userId="4cef64e9-006f-415a-bab8-7b8715473a7e" providerId="ADAL" clId="{C255462C-4740-428A-8D86-144A116AD1ED}" dt="2023-10-25T18:00:16.071" v="3679" actId="14100"/>
          <ac:spMkLst>
            <pc:docMk/>
            <pc:sldMk cId="1257910499" sldId="323"/>
            <ac:spMk id="4" creationId="{E9340E9D-43E9-FF9E-3F79-FC9E99002ABB}"/>
          </ac:spMkLst>
        </pc:spChg>
        <pc:spChg chg="add del mod">
          <ac:chgData name="Ivita Krastiņa" userId="4cef64e9-006f-415a-bab8-7b8715473a7e" providerId="ADAL" clId="{C255462C-4740-428A-8D86-144A116AD1ED}" dt="2023-10-25T17:40:50.427" v="3478" actId="478"/>
          <ac:spMkLst>
            <pc:docMk/>
            <pc:sldMk cId="1257910499" sldId="323"/>
            <ac:spMk id="6" creationId="{54F8BEC8-A193-153A-C378-585327638896}"/>
          </ac:spMkLst>
        </pc:spChg>
        <pc:spChg chg="add del mod">
          <ac:chgData name="Ivita Krastiņa" userId="4cef64e9-006f-415a-bab8-7b8715473a7e" providerId="ADAL" clId="{C255462C-4740-428A-8D86-144A116AD1ED}" dt="2023-10-26T08:50:36.652" v="5120" actId="478"/>
          <ac:spMkLst>
            <pc:docMk/>
            <pc:sldMk cId="1257910499" sldId="323"/>
            <ac:spMk id="7" creationId="{48C8B2FC-A7A7-0B73-5F71-99A30C236DE0}"/>
          </ac:spMkLst>
        </pc:spChg>
        <pc:spChg chg="add mod">
          <ac:chgData name="Ivita Krastiņa" userId="4cef64e9-006f-415a-bab8-7b8715473a7e" providerId="ADAL" clId="{C255462C-4740-428A-8D86-144A116AD1ED}" dt="2023-10-26T08:52:04.589" v="5129" actId="1076"/>
          <ac:spMkLst>
            <pc:docMk/>
            <pc:sldMk cId="1257910499" sldId="323"/>
            <ac:spMk id="8" creationId="{C2BD6070-17F8-0B01-7832-25BEAA40B448}"/>
          </ac:spMkLst>
        </pc:spChg>
        <pc:graphicFrameChg chg="add del mod modGraphic">
          <ac:chgData name="Ivita Krastiņa" userId="4cef64e9-006f-415a-bab8-7b8715473a7e" providerId="ADAL" clId="{C255462C-4740-428A-8D86-144A116AD1ED}" dt="2023-10-25T16:36:22.159" v="3405" actId="1032"/>
          <ac:graphicFrameMkLst>
            <pc:docMk/>
            <pc:sldMk cId="1257910499" sldId="323"/>
            <ac:graphicFrameMk id="5" creationId="{9BBDA7D6-789E-0189-101A-915DF08DC12D}"/>
          </ac:graphicFrameMkLst>
        </pc:graphicFrameChg>
      </pc:sldChg>
      <pc:sldChg chg="addSp delSp modSp new mod modClrScheme chgLayout">
        <pc:chgData name="Ivita Krastiņa" userId="4cef64e9-006f-415a-bab8-7b8715473a7e" providerId="ADAL" clId="{C255462C-4740-428A-8D86-144A116AD1ED}" dt="2023-10-26T08:12:06.258" v="5116" actId="2711"/>
        <pc:sldMkLst>
          <pc:docMk/>
          <pc:sldMk cId="3143072311" sldId="324"/>
        </pc:sldMkLst>
        <pc:spChg chg="mod ord">
          <ac:chgData name="Ivita Krastiņa" userId="4cef64e9-006f-415a-bab8-7b8715473a7e" providerId="ADAL" clId="{C255462C-4740-428A-8D86-144A116AD1ED}" dt="2023-10-26T08:12:06.258" v="5116" actId="2711"/>
          <ac:spMkLst>
            <pc:docMk/>
            <pc:sldMk cId="3143072311" sldId="324"/>
            <ac:spMk id="2" creationId="{0289A8F2-AD96-5984-6395-81263F573A1C}"/>
          </ac:spMkLst>
        </pc:spChg>
        <pc:spChg chg="del">
          <ac:chgData name="Ivita Krastiņa" userId="4cef64e9-006f-415a-bab8-7b8715473a7e" providerId="ADAL" clId="{C255462C-4740-428A-8D86-144A116AD1ED}" dt="2023-10-25T14:13:44.488" v="2987"/>
          <ac:spMkLst>
            <pc:docMk/>
            <pc:sldMk cId="3143072311" sldId="324"/>
            <ac:spMk id="3" creationId="{AED5D89D-98D3-0721-7E58-FDA7A523A544}"/>
          </ac:spMkLst>
        </pc:spChg>
        <pc:spChg chg="add mod">
          <ac:chgData name="Ivita Krastiņa" userId="4cef64e9-006f-415a-bab8-7b8715473a7e" providerId="ADAL" clId="{C255462C-4740-428A-8D86-144A116AD1ED}" dt="2023-10-25T18:37:24.273" v="4840" actId="14100"/>
          <ac:spMkLst>
            <pc:docMk/>
            <pc:sldMk cId="3143072311" sldId="324"/>
            <ac:spMk id="1031" creationId="{533117DD-F53B-C647-68FF-B3AD61575F1C}"/>
          </ac:spMkLst>
        </pc:spChg>
        <pc:picChg chg="add mod ord">
          <ac:chgData name="Ivita Krastiņa" userId="4cef64e9-006f-415a-bab8-7b8715473a7e" providerId="ADAL" clId="{C255462C-4740-428A-8D86-144A116AD1ED}" dt="2023-10-25T14:30:47.546" v="3363"/>
          <ac:picMkLst>
            <pc:docMk/>
            <pc:sldMk cId="3143072311" sldId="324"/>
            <ac:picMk id="1026" creationId="{5D2D0B82-C5E2-8009-F7DA-7D6061BCCE04}"/>
          </ac:picMkLst>
        </pc:picChg>
      </pc:sldChg>
      <pc:sldChg chg="addSp delSp modSp new mod modClrScheme chgLayout">
        <pc:chgData name="Ivita Krastiņa" userId="4cef64e9-006f-415a-bab8-7b8715473a7e" providerId="ADAL" clId="{C255462C-4740-428A-8D86-144A116AD1ED}" dt="2023-10-25T17:55:03.152" v="3595" actId="2711"/>
        <pc:sldMkLst>
          <pc:docMk/>
          <pc:sldMk cId="1431383562" sldId="325"/>
        </pc:sldMkLst>
        <pc:spChg chg="mod ord">
          <ac:chgData name="Ivita Krastiņa" userId="4cef64e9-006f-415a-bab8-7b8715473a7e" providerId="ADAL" clId="{C255462C-4740-428A-8D86-144A116AD1ED}" dt="2023-10-25T17:55:03.152" v="3595" actId="2711"/>
          <ac:spMkLst>
            <pc:docMk/>
            <pc:sldMk cId="1431383562" sldId="325"/>
            <ac:spMk id="2" creationId="{1C9C3908-4940-4111-C8C6-5B40F83AC1CE}"/>
          </ac:spMkLst>
        </pc:spChg>
        <pc:spChg chg="del">
          <ac:chgData name="Ivita Krastiņa" userId="4cef64e9-006f-415a-bab8-7b8715473a7e" providerId="ADAL" clId="{C255462C-4740-428A-8D86-144A116AD1ED}" dt="2023-10-25T14:18:31.821" v="3120"/>
          <ac:spMkLst>
            <pc:docMk/>
            <pc:sldMk cId="1431383562" sldId="325"/>
            <ac:spMk id="3" creationId="{0B1C7F63-E2AF-FBD0-7CAE-4D8DC8AF280A}"/>
          </ac:spMkLst>
        </pc:spChg>
        <pc:spChg chg="add mod">
          <ac:chgData name="Ivita Krastiņa" userId="4cef64e9-006f-415a-bab8-7b8715473a7e" providerId="ADAL" clId="{C255462C-4740-428A-8D86-144A116AD1ED}" dt="2023-10-25T14:22:17.053" v="3350" actId="120"/>
          <ac:spMkLst>
            <pc:docMk/>
            <pc:sldMk cId="1431383562" sldId="325"/>
            <ac:spMk id="2055" creationId="{6BC1925F-5BAB-EAE8-94D9-2531A2545735}"/>
          </ac:spMkLst>
        </pc:spChg>
        <pc:picChg chg="add mod">
          <ac:chgData name="Ivita Krastiņa" userId="4cef64e9-006f-415a-bab8-7b8715473a7e" providerId="ADAL" clId="{C255462C-4740-428A-8D86-144A116AD1ED}" dt="2023-10-25T14:21:23.198" v="3346" actId="14100"/>
          <ac:picMkLst>
            <pc:docMk/>
            <pc:sldMk cId="1431383562" sldId="325"/>
            <ac:picMk id="2050" creationId="{F07D30C0-2B15-2437-DE3E-8215E1526940}"/>
          </ac:picMkLst>
        </pc:picChg>
      </pc:sldChg>
      <pc:sldChg chg="new del">
        <pc:chgData name="Ivita Krastiņa" userId="4cef64e9-006f-415a-bab8-7b8715473a7e" providerId="ADAL" clId="{C255462C-4740-428A-8D86-144A116AD1ED}" dt="2023-10-25T18:08:57.574" v="4159" actId="2696"/>
        <pc:sldMkLst>
          <pc:docMk/>
          <pc:sldMk cId="1093027342" sldId="326"/>
        </pc:sldMkLst>
      </pc:sldChg>
      <pc:sldChg chg="modSp new mod ord">
        <pc:chgData name="Ivita Krastiņa" userId="4cef64e9-006f-415a-bab8-7b8715473a7e" providerId="ADAL" clId="{C255462C-4740-428A-8D86-144A116AD1ED}" dt="2023-10-25T18:53:35.392" v="5045"/>
        <pc:sldMkLst>
          <pc:docMk/>
          <pc:sldMk cId="3631260511" sldId="326"/>
        </pc:sldMkLst>
        <pc:spChg chg="mod">
          <ac:chgData name="Ivita Krastiņa" userId="4cef64e9-006f-415a-bab8-7b8715473a7e" providerId="ADAL" clId="{C255462C-4740-428A-8D86-144A116AD1ED}" dt="2023-10-25T18:17:17.703" v="4252" actId="27636"/>
          <ac:spMkLst>
            <pc:docMk/>
            <pc:sldMk cId="3631260511" sldId="326"/>
            <ac:spMk id="2" creationId="{1C2B6073-6C24-F393-7398-510032B783B9}"/>
          </ac:spMkLst>
        </pc:spChg>
        <pc:spChg chg="mod">
          <ac:chgData name="Ivita Krastiņa" userId="4cef64e9-006f-415a-bab8-7b8715473a7e" providerId="ADAL" clId="{C255462C-4740-428A-8D86-144A116AD1ED}" dt="2023-10-25T18:20:35.669" v="4474" actId="2711"/>
          <ac:spMkLst>
            <pc:docMk/>
            <pc:sldMk cId="3631260511" sldId="326"/>
            <ac:spMk id="3" creationId="{5CD36EA2-09F7-DC9B-3540-9CC96F51E9E5}"/>
          </ac:spMkLst>
        </pc:spChg>
      </pc:sldChg>
      <pc:sldChg chg="addSp modSp new mod">
        <pc:chgData name="Ivita Krastiņa" userId="4cef64e9-006f-415a-bab8-7b8715473a7e" providerId="ADAL" clId="{C255462C-4740-428A-8D86-144A116AD1ED}" dt="2023-10-25T18:27:39.422" v="4534" actId="14100"/>
        <pc:sldMkLst>
          <pc:docMk/>
          <pc:sldMk cId="2117051737" sldId="327"/>
        </pc:sldMkLst>
        <pc:spChg chg="add mod">
          <ac:chgData name="Ivita Krastiņa" userId="4cef64e9-006f-415a-bab8-7b8715473a7e" providerId="ADAL" clId="{C255462C-4740-428A-8D86-144A116AD1ED}" dt="2023-10-25T18:27:39.422" v="4534" actId="14100"/>
          <ac:spMkLst>
            <pc:docMk/>
            <pc:sldMk cId="2117051737" sldId="327"/>
            <ac:spMk id="2" creationId="{B0725625-34CE-F19D-82EA-34FBC5846737}"/>
          </ac:spMkLst>
        </pc:spChg>
      </pc:sldChg>
      <pc:sldChg chg="modSp new del mod">
        <pc:chgData name="Ivita Krastiņa" userId="4cef64e9-006f-415a-bab8-7b8715473a7e" providerId="ADAL" clId="{C255462C-4740-428A-8D86-144A116AD1ED}" dt="2023-10-25T18:51:44.967" v="5039" actId="2696"/>
        <pc:sldMkLst>
          <pc:docMk/>
          <pc:sldMk cId="1468164265" sldId="328"/>
        </pc:sldMkLst>
        <pc:spChg chg="mod">
          <ac:chgData name="Ivita Krastiņa" userId="4cef64e9-006f-415a-bab8-7b8715473a7e" providerId="ADAL" clId="{C255462C-4740-428A-8D86-144A116AD1ED}" dt="2023-10-25T18:50:39.159" v="5038" actId="2711"/>
          <ac:spMkLst>
            <pc:docMk/>
            <pc:sldMk cId="1468164265" sldId="328"/>
            <ac:spMk id="2" creationId="{7027BD1C-869E-2AB9-2644-AB9F2852569A}"/>
          </ac:spMkLst>
        </pc:spChg>
      </pc:sldChg>
      <pc:sldChg chg="modSp new del mod">
        <pc:chgData name="Ivita Krastiņa" userId="4cef64e9-006f-415a-bab8-7b8715473a7e" providerId="ADAL" clId="{C255462C-4740-428A-8D86-144A116AD1ED}" dt="2023-10-25T18:27:10.626" v="4530" actId="2696"/>
        <pc:sldMkLst>
          <pc:docMk/>
          <pc:sldMk cId="2455472131" sldId="328"/>
        </pc:sldMkLst>
        <pc:spChg chg="mod">
          <ac:chgData name="Ivita Krastiņa" userId="4cef64e9-006f-415a-bab8-7b8715473a7e" providerId="ADAL" clId="{C255462C-4740-428A-8D86-144A116AD1ED}" dt="2023-10-25T18:24:41.084" v="4499" actId="20577"/>
          <ac:spMkLst>
            <pc:docMk/>
            <pc:sldMk cId="2455472131" sldId="328"/>
            <ac:spMk id="2" creationId="{ED98CC95-55AD-DDE9-02F8-23EB355066FE}"/>
          </ac:spMkLst>
        </pc:spChg>
      </pc:sldChg>
    </pc:docChg>
  </pc:docChgLst>
  <pc:docChgLst>
    <pc:chgData name="Ivita Krastiņa" userId="4cef64e9-006f-415a-bab8-7b8715473a7e" providerId="ADAL" clId="{772A9B6E-753D-4716-B29D-1ED602E634BA}"/>
    <pc:docChg chg="custSel modSld">
      <pc:chgData name="Ivita Krastiņa" userId="4cef64e9-006f-415a-bab8-7b8715473a7e" providerId="ADAL" clId="{772A9B6E-753D-4716-B29D-1ED602E634BA}" dt="2023-12-07T09:31:59.152" v="90" actId="207"/>
      <pc:docMkLst>
        <pc:docMk/>
      </pc:docMkLst>
      <pc:sldChg chg="modSp mod">
        <pc:chgData name="Ivita Krastiņa" userId="4cef64e9-006f-415a-bab8-7b8715473a7e" providerId="ADAL" clId="{772A9B6E-753D-4716-B29D-1ED602E634BA}" dt="2023-12-07T09:31:59.152" v="90" actId="207"/>
        <pc:sldMkLst>
          <pc:docMk/>
          <pc:sldMk cId="4172514833" sldId="320"/>
        </pc:sldMkLst>
        <pc:spChg chg="mod">
          <ac:chgData name="Ivita Krastiņa" userId="4cef64e9-006f-415a-bab8-7b8715473a7e" providerId="ADAL" clId="{772A9B6E-753D-4716-B29D-1ED602E634BA}" dt="2023-12-07T09:31:59.152" v="90" actId="207"/>
          <ac:spMkLst>
            <pc:docMk/>
            <pc:sldMk cId="4172514833" sldId="320"/>
            <ac:spMk id="3" creationId="{B0DDB6E8-AAA4-C609-D885-5B86BEF1CD16}"/>
          </ac:spMkLst>
        </pc:spChg>
      </pc:sldChg>
      <pc:sldChg chg="modSp mod">
        <pc:chgData name="Ivita Krastiņa" userId="4cef64e9-006f-415a-bab8-7b8715473a7e" providerId="ADAL" clId="{772A9B6E-753D-4716-B29D-1ED602E634BA}" dt="2023-12-07T07:52:37.988" v="48" actId="115"/>
        <pc:sldMkLst>
          <pc:docMk/>
          <pc:sldMk cId="4182146927" sldId="322"/>
        </pc:sldMkLst>
        <pc:spChg chg="mod">
          <ac:chgData name="Ivita Krastiņa" userId="4cef64e9-006f-415a-bab8-7b8715473a7e" providerId="ADAL" clId="{772A9B6E-753D-4716-B29D-1ED602E634BA}" dt="2023-12-07T07:52:37.988" v="48" actId="115"/>
          <ac:spMkLst>
            <pc:docMk/>
            <pc:sldMk cId="4182146927" sldId="322"/>
            <ac:spMk id="6" creationId="{EA6F0FD9-32A6-6D2C-57DD-5842C184549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lv-LV" dirty="0">
                <a:solidFill>
                  <a:srgbClr val="080808"/>
                </a:solidFill>
              </a:rPr>
              <a:t>2022.gads (297 lēmumi)</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lv-LV"/>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Lapa1!$B$1</c:f>
              <c:strCache>
                <c:ptCount val="1"/>
                <c:pt idx="0">
                  <c:v>BT pieņemto lēmumu skaits </c:v>
                </c:pt>
              </c:strCache>
            </c:strRef>
          </c:tx>
          <c:dPt>
            <c:idx val="0"/>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6896-42BB-8D2C-CCF977ABE676}"/>
              </c:ext>
            </c:extLst>
          </c:dPt>
          <c:dPt>
            <c:idx val="1"/>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6896-42BB-8D2C-CCF977ABE676}"/>
              </c:ext>
            </c:extLst>
          </c:dPt>
          <c:dPt>
            <c:idx val="2"/>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6896-42BB-8D2C-CCF977ABE676}"/>
              </c:ext>
            </c:extLst>
          </c:dPt>
          <c:dLbls>
            <c:dLbl>
              <c:idx val="0"/>
              <c:layout>
                <c:manualLayout>
                  <c:x val="-4.3043654469661879E-2"/>
                  <c:y val="7.9052695975352874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896-42BB-8D2C-CCF977ABE676}"/>
                </c:ext>
              </c:extLst>
            </c:dLbl>
            <c:dLbl>
              <c:idx val="1"/>
              <c:layout>
                <c:manualLayout>
                  <c:x val="-8.3948394318357308E-2"/>
                  <c:y val="9.84538548832566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896-42BB-8D2C-CCF977ABE67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lv-LV"/>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Lapa1!$A$2:$A$4</c:f>
              <c:strCache>
                <c:ptCount val="3"/>
                <c:pt idx="0">
                  <c:v>Vienpersoniskie lēmumi </c:v>
                </c:pt>
                <c:pt idx="1">
                  <c:v>Ārkārtas aizbildnības nodibināšana (Ukrainas bērniem)</c:v>
                </c:pt>
                <c:pt idx="2">
                  <c:v>Citi</c:v>
                </c:pt>
              </c:strCache>
            </c:strRef>
          </c:cat>
          <c:val>
            <c:numRef>
              <c:f>Lapa1!$B$2:$B$4</c:f>
              <c:numCache>
                <c:formatCode>General</c:formatCode>
                <c:ptCount val="3"/>
                <c:pt idx="0">
                  <c:v>6</c:v>
                </c:pt>
                <c:pt idx="1">
                  <c:v>25</c:v>
                </c:pt>
                <c:pt idx="2">
                  <c:v>266</c:v>
                </c:pt>
              </c:numCache>
            </c:numRef>
          </c:val>
          <c:extLst>
            <c:ext xmlns:c16="http://schemas.microsoft.com/office/drawing/2014/chart" uri="{C3380CC4-5D6E-409C-BE32-E72D297353CC}">
              <c16:uniqueId val="{00000006-6896-42BB-8D2C-CCF977ABE676}"/>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lv-LV" b="1" dirty="0">
                <a:solidFill>
                  <a:srgbClr val="080808"/>
                </a:solidFill>
              </a:rPr>
              <a:t>2021.gads (295 lēmumi)</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lv-LV"/>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Lapa1!$A$1</c:f>
              <c:strCache>
                <c:ptCount val="1"/>
                <c:pt idx="0">
                  <c:v>BT pieņemto lēmumu skaits </c:v>
                </c:pt>
              </c:strCache>
            </c:strRef>
          </c:tx>
          <c:dPt>
            <c:idx val="0"/>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10E-4C15-9B34-350961FA6344}"/>
              </c:ext>
            </c:extLst>
          </c:dPt>
          <c:dPt>
            <c:idx val="1"/>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10E-4C15-9B34-350961FA6344}"/>
              </c:ext>
            </c:extLst>
          </c:dPt>
          <c:dPt>
            <c:idx val="2"/>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010E-4C15-9B34-350961FA6344}"/>
              </c:ext>
            </c:extLst>
          </c:dPt>
          <c:dPt>
            <c:idx val="3"/>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010E-4C15-9B34-350961FA6344}"/>
              </c:ext>
            </c:extLst>
          </c:dPt>
          <c:dLbls>
            <c:dLbl>
              <c:idx val="0"/>
              <c:layout>
                <c:manualLayout>
                  <c:x val="-8.5326041214485296E-2"/>
                  <c:y val="0.18827059630853774"/>
                </c:manualLayout>
              </c:layout>
              <c:spPr>
                <a:noFill/>
                <a:ln w="9525">
                  <a:noFill/>
                </a:ln>
                <a:effectLst/>
              </c:spPr>
              <c:txPr>
                <a:bodyPr rot="0" spcFirstLastPara="1" vertOverflow="overflow" horzOverflow="overflow" vert="horz" wrap="square" lIns="38100" tIns="19050" rIns="38100" bIns="19050" anchor="t" anchorCtr="1">
                  <a:noAutofit/>
                </a:bodyPr>
                <a:lstStyle/>
                <a:p>
                  <a:pPr>
                    <a:defRPr sz="1400" b="1" i="0" u="none" strike="noStrike" kern="1200" baseline="0">
                      <a:solidFill>
                        <a:srgbClr val="FFFF00"/>
                      </a:solidFill>
                      <a:latin typeface="+mn-lt"/>
                      <a:ea typeface="+mn-ea"/>
                      <a:cs typeface="+mn-cs"/>
                    </a:defRPr>
                  </a:pPr>
                  <a:endParaRPr lang="lv-LV"/>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8.4519954697687694E-2"/>
                      <c:h val="0.22159484615240554"/>
                    </c:manualLayout>
                  </c15:layout>
                </c:ext>
                <c:ext xmlns:c16="http://schemas.microsoft.com/office/drawing/2014/chart" uri="{C3380CC4-5D6E-409C-BE32-E72D297353CC}">
                  <c16:uniqueId val="{00000001-010E-4C15-9B34-350961FA6344}"/>
                </c:ext>
              </c:extLst>
            </c:dLbl>
            <c:dLbl>
              <c:idx val="1"/>
              <c:layout>
                <c:manualLayout>
                  <c:x val="-0.16575072932935703"/>
                  <c:y val="-0.17480416368482521"/>
                </c:manualLayout>
              </c:layout>
              <c:spPr>
                <a:noFill/>
                <a:ln w="9525">
                  <a:noFill/>
                </a:ln>
                <a:effectLst/>
              </c:spPr>
              <c:txPr>
                <a:bodyPr rot="0" spcFirstLastPara="1" vertOverflow="overflow" horzOverflow="overflow" vert="horz" wrap="square" lIns="38100" tIns="19050" rIns="38100" bIns="19050" anchor="t" anchorCtr="1">
                  <a:noAutofit/>
                </a:bodyPr>
                <a:lstStyle/>
                <a:p>
                  <a:pPr>
                    <a:defRPr sz="1400" b="1" i="0" u="none" strike="noStrike" kern="1200" baseline="0">
                      <a:solidFill>
                        <a:srgbClr val="FFFF00"/>
                      </a:solidFill>
                      <a:latin typeface="+mn-lt"/>
                      <a:ea typeface="+mn-ea"/>
                      <a:cs typeface="+mn-cs"/>
                    </a:defRPr>
                  </a:pPr>
                  <a:endParaRPr lang="lv-LV"/>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3352235211630045"/>
                      <c:h val="0.16040836444691001"/>
                    </c:manualLayout>
                  </c15:layout>
                </c:ext>
                <c:ext xmlns:c16="http://schemas.microsoft.com/office/drawing/2014/chart" uri="{C3380CC4-5D6E-409C-BE32-E72D297353CC}">
                  <c16:uniqueId val="{00000003-010E-4C15-9B34-350961FA6344}"/>
                </c:ext>
              </c:extLst>
            </c:dLbl>
            <c:dLbl>
              <c:idx val="2"/>
              <c:layout>
                <c:manualLayout>
                  <c:x val="0.20790485363176234"/>
                  <c:y val="-5.6284296922004221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10E-4C15-9B34-350961FA6344}"/>
                </c:ext>
              </c:extLst>
            </c:dLbl>
            <c:dLbl>
              <c:idx val="3"/>
              <c:spPr>
                <a:noFill/>
                <a:ln w="9525">
                  <a:noFill/>
                </a:ln>
                <a:effectLst/>
              </c:spPr>
              <c:txPr>
                <a:bodyPr rot="0" spcFirstLastPara="1" vertOverflow="overflow" horzOverflow="overflow" vert="horz" wrap="square" lIns="38100" tIns="19050" rIns="38100" bIns="19050" anchor="t" anchorCtr="1">
                  <a:noAutofit/>
                </a:bodyPr>
                <a:lstStyle/>
                <a:p>
                  <a:pPr>
                    <a:defRPr sz="1400" b="1" i="0" u="none" strike="noStrike" kern="1200" baseline="0">
                      <a:solidFill>
                        <a:srgbClr val="FFFF00"/>
                      </a:solidFill>
                      <a:latin typeface="+mn-lt"/>
                      <a:ea typeface="+mn-ea"/>
                      <a:cs typeface="+mn-cs"/>
                    </a:defRPr>
                  </a:pPr>
                  <a:endParaRPr lang="lv-LV"/>
                </a:p>
              </c:txPr>
              <c:dLblPos val="in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179987008290751"/>
                      <c:h val="0.19578503161850538"/>
                    </c:manualLayout>
                  </c15:layout>
                </c:ext>
                <c:ext xmlns:c16="http://schemas.microsoft.com/office/drawing/2014/chart" uri="{C3380CC4-5D6E-409C-BE32-E72D297353CC}">
                  <c16:uniqueId val="{00000007-010E-4C15-9B34-350961FA6344}"/>
                </c:ext>
              </c:extLst>
            </c:dLbl>
            <c:spPr>
              <a:noFill/>
              <a:ln w="9525">
                <a:noFill/>
              </a:ln>
              <a:effectLst/>
            </c:spPr>
            <c:txPr>
              <a:bodyPr rot="0" spcFirstLastPara="1" vertOverflow="overflow" horzOverflow="overflow" vert="horz" wrap="square" lIns="38100" tIns="19050" rIns="38100" bIns="19050" anchor="t" anchorCtr="1">
                <a:spAutoFit/>
              </a:bodyPr>
              <a:lstStyle/>
              <a:p>
                <a:pPr>
                  <a:defRPr sz="1400" b="1" i="0" u="none" strike="noStrike" kern="1200" baseline="0">
                    <a:solidFill>
                      <a:srgbClr val="FFFF00"/>
                    </a:solidFill>
                    <a:latin typeface="+mn-lt"/>
                    <a:ea typeface="+mn-ea"/>
                    <a:cs typeface="+mn-cs"/>
                  </a:defRPr>
                </a:pPr>
                <a:endParaRPr lang="lv-LV"/>
              </a:p>
            </c:txPr>
            <c:dLblPos val="inEnd"/>
            <c:showLegendKey val="0"/>
            <c:showVal val="1"/>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Lapa1!$B$2:$B$5</c:f>
              <c:strCache>
                <c:ptCount val="4"/>
                <c:pt idx="0">
                  <c:v>Priekuļu BT</c:v>
                </c:pt>
                <c:pt idx="1">
                  <c:v>Cēsu BT</c:v>
                </c:pt>
                <c:pt idx="2">
                  <c:v>Apvienotā BT</c:v>
                </c:pt>
                <c:pt idx="3">
                  <c:v>Vecpiebalgas BT</c:v>
                </c:pt>
              </c:strCache>
            </c:strRef>
          </c:cat>
          <c:val>
            <c:numRef>
              <c:f>Lapa1!$A$2:$A$5</c:f>
              <c:numCache>
                <c:formatCode>General</c:formatCode>
                <c:ptCount val="4"/>
                <c:pt idx="0">
                  <c:v>44</c:v>
                </c:pt>
                <c:pt idx="1">
                  <c:v>115</c:v>
                </c:pt>
                <c:pt idx="2">
                  <c:v>108</c:v>
                </c:pt>
                <c:pt idx="3">
                  <c:v>28</c:v>
                </c:pt>
              </c:numCache>
            </c:numRef>
          </c:val>
          <c:extLst>
            <c:ext xmlns:c16="http://schemas.microsoft.com/office/drawing/2014/chart" uri="{C3380CC4-5D6E-409C-BE32-E72D297353CC}">
              <c16:uniqueId val="{00000000-6DA0-4C3F-9F17-286F8C7A4718}"/>
            </c:ext>
          </c:extLst>
        </c:ser>
        <c:dLbls>
          <c:dLblPos val="inEnd"/>
          <c:showLegendKey val="0"/>
          <c:showVal val="1"/>
          <c:showCatName val="0"/>
          <c:showSerName val="0"/>
          <c:showPercent val="0"/>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w="9525" cap="flat" cmpd="sng" algn="ctr">
      <a:solidFill>
        <a:schemeClr val="dk1">
          <a:lumMod val="15000"/>
          <a:lumOff val="85000"/>
        </a:schemeClr>
      </a:solidFill>
      <a:round/>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lv-LV" dirty="0"/>
              <a:t>Ārpusģimenes</a:t>
            </a:r>
            <a:r>
              <a:rPr lang="lv-LV" baseline="0" dirty="0"/>
              <a:t> aprūpē esošo bērnu skaits </a:t>
            </a:r>
            <a:endParaRPr lang="lv-LV"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col"/>
        <c:grouping val="clustered"/>
        <c:varyColors val="0"/>
        <c:ser>
          <c:idx val="0"/>
          <c:order val="0"/>
          <c:tx>
            <c:strRef>
              <c:f>Lapa1!$B$1</c:f>
              <c:strCache>
                <c:ptCount val="1"/>
                <c:pt idx="0">
                  <c:v>Audžuģimenē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Lapa1!$A$2:$A$5</c:f>
              <c:strCache>
                <c:ptCount val="2"/>
                <c:pt idx="0">
                  <c:v>2021.GADS</c:v>
                </c:pt>
                <c:pt idx="1">
                  <c:v>2022.GADS</c:v>
                </c:pt>
              </c:strCache>
            </c:strRef>
          </c:cat>
          <c:val>
            <c:numRef>
              <c:f>Lapa1!$B$2:$B$5</c:f>
              <c:numCache>
                <c:formatCode>General</c:formatCode>
                <c:ptCount val="4"/>
                <c:pt idx="0">
                  <c:v>40</c:v>
                </c:pt>
                <c:pt idx="1">
                  <c:v>46</c:v>
                </c:pt>
              </c:numCache>
            </c:numRef>
          </c:val>
          <c:extLst>
            <c:ext xmlns:c16="http://schemas.microsoft.com/office/drawing/2014/chart" uri="{C3380CC4-5D6E-409C-BE32-E72D297353CC}">
              <c16:uniqueId val="{00000000-D277-4C48-B52E-3ADB75DB17A3}"/>
            </c:ext>
          </c:extLst>
        </c:ser>
        <c:ser>
          <c:idx val="1"/>
          <c:order val="1"/>
          <c:tx>
            <c:strRef>
              <c:f>Lapa1!$C$1</c:f>
              <c:strCache>
                <c:ptCount val="1"/>
                <c:pt idx="0">
                  <c:v>Aizbildnībā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Lapa1!$A$2:$A$5</c:f>
              <c:strCache>
                <c:ptCount val="2"/>
                <c:pt idx="0">
                  <c:v>2021.GADS</c:v>
                </c:pt>
                <c:pt idx="1">
                  <c:v>2022.GADS</c:v>
                </c:pt>
              </c:strCache>
            </c:strRef>
          </c:cat>
          <c:val>
            <c:numRef>
              <c:f>Lapa1!$C$2:$C$5</c:f>
              <c:numCache>
                <c:formatCode>General</c:formatCode>
                <c:ptCount val="4"/>
                <c:pt idx="0">
                  <c:v>90</c:v>
                </c:pt>
                <c:pt idx="1">
                  <c:v>100</c:v>
                </c:pt>
              </c:numCache>
            </c:numRef>
          </c:val>
          <c:extLst>
            <c:ext xmlns:c16="http://schemas.microsoft.com/office/drawing/2014/chart" uri="{C3380CC4-5D6E-409C-BE32-E72D297353CC}">
              <c16:uniqueId val="{00000001-D277-4C48-B52E-3ADB75DB17A3}"/>
            </c:ext>
          </c:extLst>
        </c:ser>
        <c:ser>
          <c:idx val="2"/>
          <c:order val="2"/>
          <c:tx>
            <c:strRef>
              <c:f>Lapa1!$D$1</c:f>
              <c:strCache>
                <c:ptCount val="1"/>
                <c:pt idx="0">
                  <c:v>Bērnu aprūpes iestādē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Lapa1!$A$2:$A$5</c:f>
              <c:strCache>
                <c:ptCount val="2"/>
                <c:pt idx="0">
                  <c:v>2021.GADS</c:v>
                </c:pt>
                <c:pt idx="1">
                  <c:v>2022.GADS</c:v>
                </c:pt>
              </c:strCache>
            </c:strRef>
          </c:cat>
          <c:val>
            <c:numRef>
              <c:f>Lapa1!$D$2:$D$5</c:f>
              <c:numCache>
                <c:formatCode>General</c:formatCode>
                <c:ptCount val="4"/>
                <c:pt idx="0">
                  <c:v>4</c:v>
                </c:pt>
                <c:pt idx="1">
                  <c:v>4</c:v>
                </c:pt>
              </c:numCache>
            </c:numRef>
          </c:val>
          <c:extLst>
            <c:ext xmlns:c16="http://schemas.microsoft.com/office/drawing/2014/chart" uri="{C3380CC4-5D6E-409C-BE32-E72D297353CC}">
              <c16:uniqueId val="{00000002-D277-4C48-B52E-3ADB75DB17A3}"/>
            </c:ext>
          </c:extLst>
        </c:ser>
        <c:dLbls>
          <c:dLblPos val="outEnd"/>
          <c:showLegendKey val="0"/>
          <c:showVal val="1"/>
          <c:showCatName val="0"/>
          <c:showSerName val="0"/>
          <c:showPercent val="0"/>
          <c:showBubbleSize val="0"/>
        </c:dLbls>
        <c:gapWidth val="219"/>
        <c:overlap val="-27"/>
        <c:axId val="1318935472"/>
        <c:axId val="1100814464"/>
      </c:barChart>
      <c:catAx>
        <c:axId val="13189354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100814464"/>
        <c:crosses val="autoZero"/>
        <c:auto val="1"/>
        <c:lblAlgn val="ctr"/>
        <c:lblOffset val="100"/>
        <c:noMultiLvlLbl val="0"/>
      </c:catAx>
      <c:valAx>
        <c:axId val="1100814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3189354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lv-LV"/>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C22BF-409E-4009-B6A0-FD73F183CA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464B16-AEC2-43F5-9E85-A0B6612E5EA2}">
      <dgm:prSet/>
      <dgm:spPr/>
      <dgm:t>
        <a:bodyPr/>
        <a:lstStyle/>
        <a:p>
          <a:r>
            <a:rPr lang="lv-LV"/>
            <a:t>Bāriņtiesā – 16 amata vietas:</a:t>
          </a:r>
          <a:endParaRPr lang="en-US"/>
        </a:p>
      </dgm:t>
    </dgm:pt>
    <dgm:pt modelId="{8982B548-A4B0-47C6-8C3D-20BC36D9E56F}" type="parTrans" cxnId="{4094A9E5-6B7D-43BF-9E91-5B6592D62735}">
      <dgm:prSet/>
      <dgm:spPr/>
      <dgm:t>
        <a:bodyPr/>
        <a:lstStyle/>
        <a:p>
          <a:endParaRPr lang="en-US"/>
        </a:p>
      </dgm:t>
    </dgm:pt>
    <dgm:pt modelId="{471C59DB-493B-4D76-8072-AA35CAC3A104}" type="sibTrans" cxnId="{4094A9E5-6B7D-43BF-9E91-5B6592D62735}">
      <dgm:prSet/>
      <dgm:spPr/>
      <dgm:t>
        <a:bodyPr/>
        <a:lstStyle/>
        <a:p>
          <a:endParaRPr lang="en-US"/>
        </a:p>
      </dgm:t>
    </dgm:pt>
    <dgm:pt modelId="{9EDB5F3F-2592-4167-BA5B-349018924AA3}">
      <dgm:prSet/>
      <dgm:spPr/>
      <dgm:t>
        <a:bodyPr/>
        <a:lstStyle/>
        <a:p>
          <a:r>
            <a:rPr lang="lv-LV" dirty="0"/>
            <a:t>Priekšsēdētāja amata vieta;</a:t>
          </a:r>
          <a:endParaRPr lang="en-US" dirty="0"/>
        </a:p>
      </dgm:t>
    </dgm:pt>
    <dgm:pt modelId="{61498B8F-BF6A-4DAF-A530-A255F2055A56}" type="parTrans" cxnId="{76F73039-EFD3-44F2-8919-E4CFC509FC15}">
      <dgm:prSet/>
      <dgm:spPr/>
      <dgm:t>
        <a:bodyPr/>
        <a:lstStyle/>
        <a:p>
          <a:endParaRPr lang="en-US"/>
        </a:p>
      </dgm:t>
    </dgm:pt>
    <dgm:pt modelId="{FC0BF8DA-7DAD-4250-8E27-C353F5EE26DD}" type="sibTrans" cxnId="{76F73039-EFD3-44F2-8919-E4CFC509FC15}">
      <dgm:prSet/>
      <dgm:spPr/>
      <dgm:t>
        <a:bodyPr/>
        <a:lstStyle/>
        <a:p>
          <a:endParaRPr lang="en-US"/>
        </a:p>
      </dgm:t>
    </dgm:pt>
    <dgm:pt modelId="{FCC40AEC-9F0B-4976-A3F1-0897B1DBB920}">
      <dgm:prSet/>
      <dgm:spPr/>
      <dgm:t>
        <a:bodyPr/>
        <a:lstStyle/>
        <a:p>
          <a:r>
            <a:rPr lang="lv-LV"/>
            <a:t>Priekšsēdētāja vietnieks – 2 amata vietas;</a:t>
          </a:r>
          <a:endParaRPr lang="en-US"/>
        </a:p>
      </dgm:t>
    </dgm:pt>
    <dgm:pt modelId="{235D15BB-7D4F-4D41-B80B-DFDD8A2D6EB0}" type="parTrans" cxnId="{9EBDF7E7-166E-4E04-9B39-6FAFCFA297AB}">
      <dgm:prSet/>
      <dgm:spPr/>
      <dgm:t>
        <a:bodyPr/>
        <a:lstStyle/>
        <a:p>
          <a:endParaRPr lang="en-US"/>
        </a:p>
      </dgm:t>
    </dgm:pt>
    <dgm:pt modelId="{7F7C42FB-D91E-4581-9DA6-607E8612A030}" type="sibTrans" cxnId="{9EBDF7E7-166E-4E04-9B39-6FAFCFA297AB}">
      <dgm:prSet/>
      <dgm:spPr/>
      <dgm:t>
        <a:bodyPr/>
        <a:lstStyle/>
        <a:p>
          <a:endParaRPr lang="en-US"/>
        </a:p>
      </dgm:t>
    </dgm:pt>
    <dgm:pt modelId="{0C5E4EF6-FCB0-4D14-82C2-F12A84000E26}">
      <dgm:prSet/>
      <dgm:spPr/>
      <dgm:t>
        <a:bodyPr/>
        <a:lstStyle/>
        <a:p>
          <a:r>
            <a:rPr lang="lv-LV" dirty="0"/>
            <a:t>Priekšsēdētāja palīga amata vieta;</a:t>
          </a:r>
          <a:endParaRPr lang="en-US" dirty="0"/>
        </a:p>
      </dgm:t>
    </dgm:pt>
    <dgm:pt modelId="{12BCC03C-7DC3-45A8-B7BC-ECAB75D823D0}" type="parTrans" cxnId="{52F957EB-A18D-4930-BD79-0F52A90DCC13}">
      <dgm:prSet/>
      <dgm:spPr/>
      <dgm:t>
        <a:bodyPr/>
        <a:lstStyle/>
        <a:p>
          <a:endParaRPr lang="en-US"/>
        </a:p>
      </dgm:t>
    </dgm:pt>
    <dgm:pt modelId="{EBABB195-52E8-4D8B-AE7F-40EAB1B7E415}" type="sibTrans" cxnId="{52F957EB-A18D-4930-BD79-0F52A90DCC13}">
      <dgm:prSet/>
      <dgm:spPr/>
      <dgm:t>
        <a:bodyPr/>
        <a:lstStyle/>
        <a:p>
          <a:endParaRPr lang="en-US"/>
        </a:p>
      </dgm:t>
    </dgm:pt>
    <dgm:pt modelId="{C4BCD58C-47E2-4789-8BC7-69E1C5FA3DB5}">
      <dgm:prSet/>
      <dgm:spPr/>
      <dgm:t>
        <a:bodyPr/>
        <a:lstStyle/>
        <a:p>
          <a:r>
            <a:rPr lang="lv-LV" dirty="0"/>
            <a:t>Bāriņtiesas locekļi – 11 amata vietas;</a:t>
          </a:r>
          <a:endParaRPr lang="en-US" dirty="0"/>
        </a:p>
      </dgm:t>
    </dgm:pt>
    <dgm:pt modelId="{F43CA1D5-CA3F-4634-8BC5-3904B63BD0DE}" type="parTrans" cxnId="{45877C2D-CCC7-4B0D-9D14-1C7FB83D19CB}">
      <dgm:prSet/>
      <dgm:spPr/>
      <dgm:t>
        <a:bodyPr/>
        <a:lstStyle/>
        <a:p>
          <a:endParaRPr lang="en-US"/>
        </a:p>
      </dgm:t>
    </dgm:pt>
    <dgm:pt modelId="{F5787B4C-27F8-4D9E-9EE7-FD200145B5E8}" type="sibTrans" cxnId="{45877C2D-CCC7-4B0D-9D14-1C7FB83D19CB}">
      <dgm:prSet/>
      <dgm:spPr/>
      <dgm:t>
        <a:bodyPr/>
        <a:lstStyle/>
        <a:p>
          <a:endParaRPr lang="en-US"/>
        </a:p>
      </dgm:t>
    </dgm:pt>
    <dgm:pt modelId="{200F7519-E324-416F-B45A-8663E5BF85D0}">
      <dgm:prSet/>
      <dgm:spPr/>
      <dgm:t>
        <a:bodyPr/>
        <a:lstStyle/>
        <a:p>
          <a:r>
            <a:rPr lang="lv-LV" dirty="0"/>
            <a:t>Bāriņtiesas sekretāra/arhivāra amata vieta. </a:t>
          </a:r>
          <a:endParaRPr lang="en-US" dirty="0"/>
        </a:p>
      </dgm:t>
    </dgm:pt>
    <dgm:pt modelId="{2B591115-575F-42C5-8D75-336D88A53920}" type="parTrans" cxnId="{1E9E859F-68DF-42C1-804E-FBE4F44CB7A0}">
      <dgm:prSet/>
      <dgm:spPr/>
      <dgm:t>
        <a:bodyPr/>
        <a:lstStyle/>
        <a:p>
          <a:endParaRPr lang="en-US"/>
        </a:p>
      </dgm:t>
    </dgm:pt>
    <dgm:pt modelId="{345BA3B2-E45E-44BE-9BF4-746E57C00492}" type="sibTrans" cxnId="{1E9E859F-68DF-42C1-804E-FBE4F44CB7A0}">
      <dgm:prSet/>
      <dgm:spPr/>
      <dgm:t>
        <a:bodyPr/>
        <a:lstStyle/>
        <a:p>
          <a:endParaRPr lang="en-US"/>
        </a:p>
      </dgm:t>
    </dgm:pt>
    <dgm:pt modelId="{FB6A812A-BE40-4C7E-A7D2-E8BD72B0ACF4}" type="pres">
      <dgm:prSet presAssocID="{DDEC22BF-409E-4009-B6A0-FD73F183CA08}" presName="linear" presStyleCnt="0">
        <dgm:presLayoutVars>
          <dgm:animLvl val="lvl"/>
          <dgm:resizeHandles val="exact"/>
        </dgm:presLayoutVars>
      </dgm:prSet>
      <dgm:spPr/>
    </dgm:pt>
    <dgm:pt modelId="{8F5AD817-19A4-4C5B-8008-D842E508049B}" type="pres">
      <dgm:prSet presAssocID="{11464B16-AEC2-43F5-9E85-A0B6612E5EA2}" presName="parentText" presStyleLbl="node1" presStyleIdx="0" presStyleCnt="6">
        <dgm:presLayoutVars>
          <dgm:chMax val="0"/>
          <dgm:bulletEnabled val="1"/>
        </dgm:presLayoutVars>
      </dgm:prSet>
      <dgm:spPr/>
    </dgm:pt>
    <dgm:pt modelId="{AD28EE09-6FF9-4D37-B175-881B27535497}" type="pres">
      <dgm:prSet presAssocID="{471C59DB-493B-4D76-8072-AA35CAC3A104}" presName="spacer" presStyleCnt="0"/>
      <dgm:spPr/>
    </dgm:pt>
    <dgm:pt modelId="{CDD82E09-9850-489E-B5EA-A8E307DEAB1C}" type="pres">
      <dgm:prSet presAssocID="{9EDB5F3F-2592-4167-BA5B-349018924AA3}" presName="parentText" presStyleLbl="node1" presStyleIdx="1" presStyleCnt="6">
        <dgm:presLayoutVars>
          <dgm:chMax val="0"/>
          <dgm:bulletEnabled val="1"/>
        </dgm:presLayoutVars>
      </dgm:prSet>
      <dgm:spPr/>
    </dgm:pt>
    <dgm:pt modelId="{526FA1DE-E91F-44F3-89C9-837146B2D4E8}" type="pres">
      <dgm:prSet presAssocID="{FC0BF8DA-7DAD-4250-8E27-C353F5EE26DD}" presName="spacer" presStyleCnt="0"/>
      <dgm:spPr/>
    </dgm:pt>
    <dgm:pt modelId="{CF00E159-C7AF-46F7-BFE5-F7EB50077A34}" type="pres">
      <dgm:prSet presAssocID="{FCC40AEC-9F0B-4976-A3F1-0897B1DBB920}" presName="parentText" presStyleLbl="node1" presStyleIdx="2" presStyleCnt="6">
        <dgm:presLayoutVars>
          <dgm:chMax val="0"/>
          <dgm:bulletEnabled val="1"/>
        </dgm:presLayoutVars>
      </dgm:prSet>
      <dgm:spPr/>
    </dgm:pt>
    <dgm:pt modelId="{DCC86B33-2838-45C0-88A6-8E1FA9DDC4AD}" type="pres">
      <dgm:prSet presAssocID="{7F7C42FB-D91E-4581-9DA6-607E8612A030}" presName="spacer" presStyleCnt="0"/>
      <dgm:spPr/>
    </dgm:pt>
    <dgm:pt modelId="{5BA1983C-AD23-4AA1-8275-6EC2E31F54E6}" type="pres">
      <dgm:prSet presAssocID="{0C5E4EF6-FCB0-4D14-82C2-F12A84000E26}" presName="parentText" presStyleLbl="node1" presStyleIdx="3" presStyleCnt="6">
        <dgm:presLayoutVars>
          <dgm:chMax val="0"/>
          <dgm:bulletEnabled val="1"/>
        </dgm:presLayoutVars>
      </dgm:prSet>
      <dgm:spPr/>
    </dgm:pt>
    <dgm:pt modelId="{764D4BC0-5EEB-4C61-A902-AC81DA3989B0}" type="pres">
      <dgm:prSet presAssocID="{EBABB195-52E8-4D8B-AE7F-40EAB1B7E415}" presName="spacer" presStyleCnt="0"/>
      <dgm:spPr/>
    </dgm:pt>
    <dgm:pt modelId="{9F873773-3171-4C7E-9726-BF837C52F4E9}" type="pres">
      <dgm:prSet presAssocID="{C4BCD58C-47E2-4789-8BC7-69E1C5FA3DB5}" presName="parentText" presStyleLbl="node1" presStyleIdx="4" presStyleCnt="6">
        <dgm:presLayoutVars>
          <dgm:chMax val="0"/>
          <dgm:bulletEnabled val="1"/>
        </dgm:presLayoutVars>
      </dgm:prSet>
      <dgm:spPr/>
    </dgm:pt>
    <dgm:pt modelId="{C053102C-07ED-4021-8448-08E1B65AEC8D}" type="pres">
      <dgm:prSet presAssocID="{F5787B4C-27F8-4D9E-9EE7-FD200145B5E8}" presName="spacer" presStyleCnt="0"/>
      <dgm:spPr/>
    </dgm:pt>
    <dgm:pt modelId="{142FEAF4-8F77-4A3F-BA60-60872036788D}" type="pres">
      <dgm:prSet presAssocID="{200F7519-E324-416F-B45A-8663E5BF85D0}" presName="parentText" presStyleLbl="node1" presStyleIdx="5" presStyleCnt="6">
        <dgm:presLayoutVars>
          <dgm:chMax val="0"/>
          <dgm:bulletEnabled val="1"/>
        </dgm:presLayoutVars>
      </dgm:prSet>
      <dgm:spPr/>
    </dgm:pt>
  </dgm:ptLst>
  <dgm:cxnLst>
    <dgm:cxn modelId="{45877C2D-CCC7-4B0D-9D14-1C7FB83D19CB}" srcId="{DDEC22BF-409E-4009-B6A0-FD73F183CA08}" destId="{C4BCD58C-47E2-4789-8BC7-69E1C5FA3DB5}" srcOrd="4" destOrd="0" parTransId="{F43CA1D5-CA3F-4634-8BC5-3904B63BD0DE}" sibTransId="{F5787B4C-27F8-4D9E-9EE7-FD200145B5E8}"/>
    <dgm:cxn modelId="{76F73039-EFD3-44F2-8919-E4CFC509FC15}" srcId="{DDEC22BF-409E-4009-B6A0-FD73F183CA08}" destId="{9EDB5F3F-2592-4167-BA5B-349018924AA3}" srcOrd="1" destOrd="0" parTransId="{61498B8F-BF6A-4DAF-A530-A255F2055A56}" sibTransId="{FC0BF8DA-7DAD-4250-8E27-C353F5EE26DD}"/>
    <dgm:cxn modelId="{734BF479-D30D-46C4-95CE-77ACB6FB07DB}" type="presOf" srcId="{0C5E4EF6-FCB0-4D14-82C2-F12A84000E26}" destId="{5BA1983C-AD23-4AA1-8275-6EC2E31F54E6}" srcOrd="0" destOrd="0" presId="urn:microsoft.com/office/officeart/2005/8/layout/vList2"/>
    <dgm:cxn modelId="{8B78AA9E-FCD9-472D-8FC3-A64D554312FB}" type="presOf" srcId="{200F7519-E324-416F-B45A-8663E5BF85D0}" destId="{142FEAF4-8F77-4A3F-BA60-60872036788D}" srcOrd="0" destOrd="0" presId="urn:microsoft.com/office/officeart/2005/8/layout/vList2"/>
    <dgm:cxn modelId="{1E9E859F-68DF-42C1-804E-FBE4F44CB7A0}" srcId="{DDEC22BF-409E-4009-B6A0-FD73F183CA08}" destId="{200F7519-E324-416F-B45A-8663E5BF85D0}" srcOrd="5" destOrd="0" parTransId="{2B591115-575F-42C5-8D75-336D88A53920}" sibTransId="{345BA3B2-E45E-44BE-9BF4-746E57C00492}"/>
    <dgm:cxn modelId="{994671A6-60CA-4679-A1A2-811128406605}" type="presOf" srcId="{FCC40AEC-9F0B-4976-A3F1-0897B1DBB920}" destId="{CF00E159-C7AF-46F7-BFE5-F7EB50077A34}" srcOrd="0" destOrd="0" presId="urn:microsoft.com/office/officeart/2005/8/layout/vList2"/>
    <dgm:cxn modelId="{92DFDFAD-6A93-497B-AE14-B540A9B73C66}" type="presOf" srcId="{9EDB5F3F-2592-4167-BA5B-349018924AA3}" destId="{CDD82E09-9850-489E-B5EA-A8E307DEAB1C}" srcOrd="0" destOrd="0" presId="urn:microsoft.com/office/officeart/2005/8/layout/vList2"/>
    <dgm:cxn modelId="{B53809C7-A81D-4B1F-877C-0B191EB5CB83}" type="presOf" srcId="{11464B16-AEC2-43F5-9E85-A0B6612E5EA2}" destId="{8F5AD817-19A4-4C5B-8008-D842E508049B}" srcOrd="0" destOrd="0" presId="urn:microsoft.com/office/officeart/2005/8/layout/vList2"/>
    <dgm:cxn modelId="{19E37EE4-A9F0-4824-9BC4-AFD8514FE3BC}" type="presOf" srcId="{C4BCD58C-47E2-4789-8BC7-69E1C5FA3DB5}" destId="{9F873773-3171-4C7E-9726-BF837C52F4E9}" srcOrd="0" destOrd="0" presId="urn:microsoft.com/office/officeart/2005/8/layout/vList2"/>
    <dgm:cxn modelId="{95063BE5-93EA-4616-A0CF-17DF778E6BD4}" type="presOf" srcId="{DDEC22BF-409E-4009-B6A0-FD73F183CA08}" destId="{FB6A812A-BE40-4C7E-A7D2-E8BD72B0ACF4}" srcOrd="0" destOrd="0" presId="urn:microsoft.com/office/officeart/2005/8/layout/vList2"/>
    <dgm:cxn modelId="{4094A9E5-6B7D-43BF-9E91-5B6592D62735}" srcId="{DDEC22BF-409E-4009-B6A0-FD73F183CA08}" destId="{11464B16-AEC2-43F5-9E85-A0B6612E5EA2}" srcOrd="0" destOrd="0" parTransId="{8982B548-A4B0-47C6-8C3D-20BC36D9E56F}" sibTransId="{471C59DB-493B-4D76-8072-AA35CAC3A104}"/>
    <dgm:cxn modelId="{9EBDF7E7-166E-4E04-9B39-6FAFCFA297AB}" srcId="{DDEC22BF-409E-4009-B6A0-FD73F183CA08}" destId="{FCC40AEC-9F0B-4976-A3F1-0897B1DBB920}" srcOrd="2" destOrd="0" parTransId="{235D15BB-7D4F-4D41-B80B-DFDD8A2D6EB0}" sibTransId="{7F7C42FB-D91E-4581-9DA6-607E8612A030}"/>
    <dgm:cxn modelId="{52F957EB-A18D-4930-BD79-0F52A90DCC13}" srcId="{DDEC22BF-409E-4009-B6A0-FD73F183CA08}" destId="{0C5E4EF6-FCB0-4D14-82C2-F12A84000E26}" srcOrd="3" destOrd="0" parTransId="{12BCC03C-7DC3-45A8-B7BC-ECAB75D823D0}" sibTransId="{EBABB195-52E8-4D8B-AE7F-40EAB1B7E415}"/>
    <dgm:cxn modelId="{7905E064-E469-4178-A3FB-57C6981D1E5C}" type="presParOf" srcId="{FB6A812A-BE40-4C7E-A7D2-E8BD72B0ACF4}" destId="{8F5AD817-19A4-4C5B-8008-D842E508049B}" srcOrd="0" destOrd="0" presId="urn:microsoft.com/office/officeart/2005/8/layout/vList2"/>
    <dgm:cxn modelId="{1B7FF079-B721-48B0-BEF8-90D245B9FED4}" type="presParOf" srcId="{FB6A812A-BE40-4C7E-A7D2-E8BD72B0ACF4}" destId="{AD28EE09-6FF9-4D37-B175-881B27535497}" srcOrd="1" destOrd="0" presId="urn:microsoft.com/office/officeart/2005/8/layout/vList2"/>
    <dgm:cxn modelId="{A7D7A45C-C5DE-4882-B10B-00CADBD718B5}" type="presParOf" srcId="{FB6A812A-BE40-4C7E-A7D2-E8BD72B0ACF4}" destId="{CDD82E09-9850-489E-B5EA-A8E307DEAB1C}" srcOrd="2" destOrd="0" presId="urn:microsoft.com/office/officeart/2005/8/layout/vList2"/>
    <dgm:cxn modelId="{A3E31881-BD3A-423F-94BA-9F5478560717}" type="presParOf" srcId="{FB6A812A-BE40-4C7E-A7D2-E8BD72B0ACF4}" destId="{526FA1DE-E91F-44F3-89C9-837146B2D4E8}" srcOrd="3" destOrd="0" presId="urn:microsoft.com/office/officeart/2005/8/layout/vList2"/>
    <dgm:cxn modelId="{AE361811-61E0-4092-B57A-065681FA7EAA}" type="presParOf" srcId="{FB6A812A-BE40-4C7E-A7D2-E8BD72B0ACF4}" destId="{CF00E159-C7AF-46F7-BFE5-F7EB50077A34}" srcOrd="4" destOrd="0" presId="urn:microsoft.com/office/officeart/2005/8/layout/vList2"/>
    <dgm:cxn modelId="{68EBD942-0636-4447-B5FC-1996BC8E13BB}" type="presParOf" srcId="{FB6A812A-BE40-4C7E-A7D2-E8BD72B0ACF4}" destId="{DCC86B33-2838-45C0-88A6-8E1FA9DDC4AD}" srcOrd="5" destOrd="0" presId="urn:microsoft.com/office/officeart/2005/8/layout/vList2"/>
    <dgm:cxn modelId="{1F5DF1A7-2CE2-44FB-B3F6-41E2A6006008}" type="presParOf" srcId="{FB6A812A-BE40-4C7E-A7D2-E8BD72B0ACF4}" destId="{5BA1983C-AD23-4AA1-8275-6EC2E31F54E6}" srcOrd="6" destOrd="0" presId="urn:microsoft.com/office/officeart/2005/8/layout/vList2"/>
    <dgm:cxn modelId="{71E74B52-4D0F-47C0-8E35-30738C9C0BC8}" type="presParOf" srcId="{FB6A812A-BE40-4C7E-A7D2-E8BD72B0ACF4}" destId="{764D4BC0-5EEB-4C61-A902-AC81DA3989B0}" srcOrd="7" destOrd="0" presId="urn:microsoft.com/office/officeart/2005/8/layout/vList2"/>
    <dgm:cxn modelId="{9FDA3825-BA4D-40B9-A8F1-B092334DCD45}" type="presParOf" srcId="{FB6A812A-BE40-4C7E-A7D2-E8BD72B0ACF4}" destId="{9F873773-3171-4C7E-9726-BF837C52F4E9}" srcOrd="8" destOrd="0" presId="urn:microsoft.com/office/officeart/2005/8/layout/vList2"/>
    <dgm:cxn modelId="{60F6B030-DB30-4CC8-A8CF-8D46BDE4A229}" type="presParOf" srcId="{FB6A812A-BE40-4C7E-A7D2-E8BD72B0ACF4}" destId="{C053102C-07ED-4021-8448-08E1B65AEC8D}" srcOrd="9" destOrd="0" presId="urn:microsoft.com/office/officeart/2005/8/layout/vList2"/>
    <dgm:cxn modelId="{E3DE6537-4020-42BD-A345-DB5DA46FBBFC}" type="presParOf" srcId="{FB6A812A-BE40-4C7E-A7D2-E8BD72B0ACF4}" destId="{142FEAF4-8F77-4A3F-BA60-60872036788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A668C7-AB2D-423C-B966-78A3C87AF27E}" type="doc">
      <dgm:prSet loTypeId="urn:microsoft.com/office/officeart/2005/8/layout/pList1" loCatId="list" qsTypeId="urn:microsoft.com/office/officeart/2005/8/quickstyle/simple1" qsCatId="simple" csTypeId="urn:microsoft.com/office/officeart/2005/8/colors/accent0_1" csCatId="mainScheme" phldr="1"/>
      <dgm:spPr/>
      <dgm:t>
        <a:bodyPr/>
        <a:lstStyle/>
        <a:p>
          <a:endParaRPr lang="lv-LV"/>
        </a:p>
      </dgm:t>
    </dgm:pt>
    <dgm:pt modelId="{B4A61033-C939-4CA0-9680-9243CB310A4C}" type="pres">
      <dgm:prSet presAssocID="{20A668C7-AB2D-423C-B966-78A3C87AF27E}" presName="Name0" presStyleCnt="0">
        <dgm:presLayoutVars>
          <dgm:dir/>
          <dgm:resizeHandles val="exact"/>
        </dgm:presLayoutVars>
      </dgm:prSet>
      <dgm:spPr/>
    </dgm:pt>
  </dgm:ptLst>
  <dgm:cxnLst>
    <dgm:cxn modelId="{7902449A-542C-4E4B-9583-CCA15A321448}" type="presOf" srcId="{20A668C7-AB2D-423C-B966-78A3C87AF27E}" destId="{B4A61033-C939-4CA0-9680-9243CB310A4C}" srcOrd="0"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AD817-19A4-4C5B-8008-D842E508049B}">
      <dsp:nvSpPr>
        <dsp:cNvPr id="0" name=""/>
        <dsp:cNvSpPr/>
      </dsp:nvSpPr>
      <dsp:spPr>
        <a:xfrm>
          <a:off x="0" y="72008"/>
          <a:ext cx="10515600" cy="638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a:t>Bāriņtiesā – 16 amata vietas:</a:t>
          </a:r>
          <a:endParaRPr lang="en-US" sz="2600" kern="1200"/>
        </a:p>
      </dsp:txBody>
      <dsp:txXfrm>
        <a:off x="31185" y="103193"/>
        <a:ext cx="10453230" cy="576450"/>
      </dsp:txXfrm>
    </dsp:sp>
    <dsp:sp modelId="{CDD82E09-9850-489E-B5EA-A8E307DEAB1C}">
      <dsp:nvSpPr>
        <dsp:cNvPr id="0" name=""/>
        <dsp:cNvSpPr/>
      </dsp:nvSpPr>
      <dsp:spPr>
        <a:xfrm>
          <a:off x="0" y="785709"/>
          <a:ext cx="10515600" cy="638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t>Priekšsēdētāja amata vieta;</a:t>
          </a:r>
          <a:endParaRPr lang="en-US" sz="2600" kern="1200" dirty="0"/>
        </a:p>
      </dsp:txBody>
      <dsp:txXfrm>
        <a:off x="31185" y="816894"/>
        <a:ext cx="10453230" cy="576450"/>
      </dsp:txXfrm>
    </dsp:sp>
    <dsp:sp modelId="{CF00E159-C7AF-46F7-BFE5-F7EB50077A34}">
      <dsp:nvSpPr>
        <dsp:cNvPr id="0" name=""/>
        <dsp:cNvSpPr/>
      </dsp:nvSpPr>
      <dsp:spPr>
        <a:xfrm>
          <a:off x="0" y="1499409"/>
          <a:ext cx="10515600" cy="638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a:t>Priekšsēdētāja vietnieks – 2 amata vietas;</a:t>
          </a:r>
          <a:endParaRPr lang="en-US" sz="2600" kern="1200"/>
        </a:p>
      </dsp:txBody>
      <dsp:txXfrm>
        <a:off x="31185" y="1530594"/>
        <a:ext cx="10453230" cy="576450"/>
      </dsp:txXfrm>
    </dsp:sp>
    <dsp:sp modelId="{5BA1983C-AD23-4AA1-8275-6EC2E31F54E6}">
      <dsp:nvSpPr>
        <dsp:cNvPr id="0" name=""/>
        <dsp:cNvSpPr/>
      </dsp:nvSpPr>
      <dsp:spPr>
        <a:xfrm>
          <a:off x="0" y="2213109"/>
          <a:ext cx="10515600" cy="638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t>Priekšsēdētāja palīga amata vieta;</a:t>
          </a:r>
          <a:endParaRPr lang="en-US" sz="2600" kern="1200" dirty="0"/>
        </a:p>
      </dsp:txBody>
      <dsp:txXfrm>
        <a:off x="31185" y="2244294"/>
        <a:ext cx="10453230" cy="576450"/>
      </dsp:txXfrm>
    </dsp:sp>
    <dsp:sp modelId="{9F873773-3171-4C7E-9726-BF837C52F4E9}">
      <dsp:nvSpPr>
        <dsp:cNvPr id="0" name=""/>
        <dsp:cNvSpPr/>
      </dsp:nvSpPr>
      <dsp:spPr>
        <a:xfrm>
          <a:off x="0" y="2926809"/>
          <a:ext cx="10515600" cy="638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t>Bāriņtiesas locekļi – 11 amata vietas;</a:t>
          </a:r>
          <a:endParaRPr lang="en-US" sz="2600" kern="1200" dirty="0"/>
        </a:p>
      </dsp:txBody>
      <dsp:txXfrm>
        <a:off x="31185" y="2957994"/>
        <a:ext cx="10453230" cy="576450"/>
      </dsp:txXfrm>
    </dsp:sp>
    <dsp:sp modelId="{142FEAF4-8F77-4A3F-BA60-60872036788D}">
      <dsp:nvSpPr>
        <dsp:cNvPr id="0" name=""/>
        <dsp:cNvSpPr/>
      </dsp:nvSpPr>
      <dsp:spPr>
        <a:xfrm>
          <a:off x="0" y="3640509"/>
          <a:ext cx="10515600" cy="638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t>Bāriņtiesas sekretāra/arhivāra amata vieta. </a:t>
          </a:r>
          <a:endParaRPr lang="en-US" sz="2600" kern="1200" dirty="0"/>
        </a:p>
      </dsp:txBody>
      <dsp:txXfrm>
        <a:off x="31185" y="3671694"/>
        <a:ext cx="10453230" cy="576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zils">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3B94741-43FC-40FB-8914-BEF17592F7BB}"/>
              </a:ext>
            </a:extLst>
          </p:cNvPr>
          <p:cNvSpPr>
            <a:spLocks noGrp="1"/>
          </p:cNvSpPr>
          <p:nvPr>
            <p:ph type="ctrTitle" hasCustomPrompt="1"/>
          </p:nvPr>
        </p:nvSpPr>
        <p:spPr>
          <a:xfrm>
            <a:off x="1524000" y="1122363"/>
            <a:ext cx="9144000" cy="2387600"/>
          </a:xfrm>
        </p:spPr>
        <p:txBody>
          <a:bodyPr anchor="b"/>
          <a:lstStyle>
            <a:lvl1pPr algn="ctr">
              <a:defRPr sz="8000" b="1"/>
            </a:lvl1pPr>
          </a:lstStyle>
          <a:p>
            <a:r>
              <a:rPr lang="lv-LV" dirty="0"/>
              <a:t>VIRSRAKSTS</a:t>
            </a:r>
          </a:p>
        </p:txBody>
      </p:sp>
      <p:sp>
        <p:nvSpPr>
          <p:cNvPr id="3" name="Apakšvirsraksts 2">
            <a:extLst>
              <a:ext uri="{FF2B5EF4-FFF2-40B4-BE49-F238E27FC236}">
                <a16:creationId xmlns:a16="http://schemas.microsoft.com/office/drawing/2014/main" id="{9B183A2B-916A-4E8A-835C-D5ABB2A03F4E}"/>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solidFill>
                  <a:schemeClr val="tx2"/>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Apakšvirsraksts</a:t>
            </a:r>
          </a:p>
        </p:txBody>
      </p:sp>
      <p:sp>
        <p:nvSpPr>
          <p:cNvPr id="4" name="Datuma vietturis 3">
            <a:extLst>
              <a:ext uri="{FF2B5EF4-FFF2-40B4-BE49-F238E27FC236}">
                <a16:creationId xmlns:a16="http://schemas.microsoft.com/office/drawing/2014/main" id="{A42506B6-5BD7-4668-A661-6813B88E24D0}"/>
              </a:ext>
            </a:extLst>
          </p:cNvPr>
          <p:cNvSpPr>
            <a:spLocks noGrp="1"/>
          </p:cNvSpPr>
          <p:nvPr>
            <p:ph type="dt" sz="half" idx="10"/>
          </p:nvPr>
        </p:nvSpPr>
        <p:spPr/>
        <p:txBody>
          <a:bodyPr/>
          <a:lstStyle/>
          <a:p>
            <a:fld id="{815940D7-2238-4F2B-92FE-A9820874145D}" type="datetimeFigureOut">
              <a:rPr lang="lv-LV" smtClean="0"/>
              <a:t>07.12.2023</a:t>
            </a:fld>
            <a:endParaRPr lang="lv-LV"/>
          </a:p>
        </p:txBody>
      </p:sp>
      <p:sp>
        <p:nvSpPr>
          <p:cNvPr id="5" name="Kājenes vietturis 4">
            <a:extLst>
              <a:ext uri="{FF2B5EF4-FFF2-40B4-BE49-F238E27FC236}">
                <a16:creationId xmlns:a16="http://schemas.microsoft.com/office/drawing/2014/main" id="{954FEB4F-04E6-4925-B753-D2DDE31A686C}"/>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7E01CDBF-CF55-4CF4-BF1F-1F4326973160}"/>
              </a:ext>
            </a:extLst>
          </p:cNvPr>
          <p:cNvSpPr>
            <a:spLocks noGrp="1"/>
          </p:cNvSpPr>
          <p:nvPr>
            <p:ph type="sldNum" sz="quarter" idx="12"/>
          </p:nvPr>
        </p:nvSpPr>
        <p:spPr/>
        <p:txBody>
          <a:bodyPr/>
          <a:lstStyle/>
          <a:p>
            <a:fld id="{ED1FA485-140A-4798-BC37-52BA9CF811A4}" type="slidenum">
              <a:rPr lang="lv-LV" smtClean="0"/>
              <a:t>‹#›</a:t>
            </a:fld>
            <a:endParaRPr lang="lv-LV"/>
          </a:p>
        </p:txBody>
      </p:sp>
    </p:spTree>
    <p:extLst>
      <p:ext uri="{BB962C8B-B14F-4D97-AF65-F5344CB8AC3E}">
        <p14:creationId xmlns:p14="http://schemas.microsoft.com/office/powerpoint/2010/main" val="55396782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7E9583A-A406-48A5-94AE-7E761AE1A321}"/>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B1BCE02B-DCDA-42F3-91F4-E7BB1F132540}"/>
              </a:ext>
            </a:extLst>
          </p:cNvPr>
          <p:cNvSpPr>
            <a:spLocks noGrp="1"/>
          </p:cNvSpPr>
          <p:nvPr>
            <p:ph type="body" idx="1"/>
          </p:nvPr>
        </p:nvSpPr>
        <p:spPr>
          <a:xfrm>
            <a:off x="839788" y="1681163"/>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F8E1F3C8-5D66-4A48-8CE5-272FAFCA8FFE}"/>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lv-LV" dirty="0"/>
          </a:p>
        </p:txBody>
      </p:sp>
      <p:sp>
        <p:nvSpPr>
          <p:cNvPr id="5" name="Teksta vietturis 4">
            <a:extLst>
              <a:ext uri="{FF2B5EF4-FFF2-40B4-BE49-F238E27FC236}">
                <a16:creationId xmlns:a16="http://schemas.microsoft.com/office/drawing/2014/main" id="{BB3A44CE-A039-475E-A1C6-9E50A2013035}"/>
              </a:ext>
            </a:extLst>
          </p:cNvPr>
          <p:cNvSpPr>
            <a:spLocks noGrp="1"/>
          </p:cNvSpPr>
          <p:nvPr>
            <p:ph type="body" sz="quarter" idx="3"/>
          </p:nvPr>
        </p:nvSpPr>
        <p:spPr>
          <a:xfrm>
            <a:off x="6172200" y="1681163"/>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8CD55756-BC21-4576-A519-200D8580127F}"/>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E79E7A16-F3F0-42BE-8986-285AD2D7387D}"/>
              </a:ext>
            </a:extLst>
          </p:cNvPr>
          <p:cNvSpPr>
            <a:spLocks noGrp="1"/>
          </p:cNvSpPr>
          <p:nvPr>
            <p:ph type="dt" sz="half" idx="10"/>
          </p:nvPr>
        </p:nvSpPr>
        <p:spPr/>
        <p:txBody>
          <a:bodyPr/>
          <a:lstStyle/>
          <a:p>
            <a:fld id="{815940D7-2238-4F2B-92FE-A9820874145D}" type="datetimeFigureOut">
              <a:rPr lang="lv-LV" smtClean="0"/>
              <a:t>07.12.2023</a:t>
            </a:fld>
            <a:endParaRPr lang="lv-LV"/>
          </a:p>
        </p:txBody>
      </p:sp>
      <p:sp>
        <p:nvSpPr>
          <p:cNvPr id="8" name="Kājenes vietturis 7">
            <a:extLst>
              <a:ext uri="{FF2B5EF4-FFF2-40B4-BE49-F238E27FC236}">
                <a16:creationId xmlns:a16="http://schemas.microsoft.com/office/drawing/2014/main" id="{50EF3DAC-6D1E-4EBB-BC85-4C1BDB6F87C2}"/>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5C885D77-1CF3-4E6E-B862-0656B914C6B4}"/>
              </a:ext>
            </a:extLst>
          </p:cNvPr>
          <p:cNvSpPr>
            <a:spLocks noGrp="1"/>
          </p:cNvSpPr>
          <p:nvPr>
            <p:ph type="sldNum" sz="quarter" idx="12"/>
          </p:nvPr>
        </p:nvSpPr>
        <p:spPr/>
        <p:txBody>
          <a:bodyPr/>
          <a:lstStyle/>
          <a:p>
            <a:fld id="{ED1FA485-140A-4798-BC37-52BA9CF811A4}" type="slidenum">
              <a:rPr lang="lv-LV" smtClean="0"/>
              <a:t>‹#›</a:t>
            </a:fld>
            <a:endParaRPr lang="lv-LV"/>
          </a:p>
        </p:txBody>
      </p:sp>
    </p:spTree>
    <p:extLst>
      <p:ext uri="{BB962C8B-B14F-4D97-AF65-F5344CB8AC3E}">
        <p14:creationId xmlns:p14="http://schemas.microsoft.com/office/powerpoint/2010/main" val="143820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kai virsraksts zil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38D7B85-DE1C-4559-BE49-5C5A7F4ED0C8}"/>
              </a:ext>
            </a:extLst>
          </p:cNvPr>
          <p:cNvSpPr>
            <a:spLocks noGrp="1"/>
          </p:cNvSpPr>
          <p:nvPr>
            <p:ph type="title"/>
          </p:nvPr>
        </p:nvSpPr>
        <p:spPr>
          <a:xfrm>
            <a:off x="838200" y="2766218"/>
            <a:ext cx="10515600" cy="1325563"/>
          </a:xfrm>
        </p:spPr>
        <p:txBody>
          <a:bodyPr>
            <a:normAutofit/>
          </a:bodyPr>
          <a:lstStyle>
            <a:lvl1pPr algn="ctr">
              <a:defRPr sz="5400"/>
            </a:lvl1pPr>
          </a:lstStyle>
          <a:p>
            <a:r>
              <a:rPr lang="lv-LV"/>
              <a:t>Rediģēt šablona virsraksta stilu</a:t>
            </a:r>
            <a:endParaRPr lang="lv-LV" dirty="0"/>
          </a:p>
        </p:txBody>
      </p:sp>
      <p:sp>
        <p:nvSpPr>
          <p:cNvPr id="3" name="Datuma vietturis 2">
            <a:extLst>
              <a:ext uri="{FF2B5EF4-FFF2-40B4-BE49-F238E27FC236}">
                <a16:creationId xmlns:a16="http://schemas.microsoft.com/office/drawing/2014/main" id="{0F7DC699-B7ED-4206-87A3-30FE55093DDF}"/>
              </a:ext>
            </a:extLst>
          </p:cNvPr>
          <p:cNvSpPr>
            <a:spLocks noGrp="1"/>
          </p:cNvSpPr>
          <p:nvPr>
            <p:ph type="dt" sz="half" idx="10"/>
          </p:nvPr>
        </p:nvSpPr>
        <p:spPr/>
        <p:txBody>
          <a:bodyPr/>
          <a:lstStyle/>
          <a:p>
            <a:fld id="{815940D7-2238-4F2B-92FE-A9820874145D}" type="datetimeFigureOut">
              <a:rPr lang="lv-LV" smtClean="0"/>
              <a:t>07.12.2023</a:t>
            </a:fld>
            <a:endParaRPr lang="lv-LV"/>
          </a:p>
        </p:txBody>
      </p:sp>
      <p:sp>
        <p:nvSpPr>
          <p:cNvPr id="4" name="Kājenes vietturis 3">
            <a:extLst>
              <a:ext uri="{FF2B5EF4-FFF2-40B4-BE49-F238E27FC236}">
                <a16:creationId xmlns:a16="http://schemas.microsoft.com/office/drawing/2014/main" id="{B980E125-3098-45BE-8687-1900EF33BBAC}"/>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3BCCA1F3-B415-4D42-91AF-C5BF2B6D45AD}"/>
              </a:ext>
            </a:extLst>
          </p:cNvPr>
          <p:cNvSpPr>
            <a:spLocks noGrp="1"/>
          </p:cNvSpPr>
          <p:nvPr>
            <p:ph type="sldNum" sz="quarter" idx="12"/>
          </p:nvPr>
        </p:nvSpPr>
        <p:spPr/>
        <p:txBody>
          <a:bodyPr/>
          <a:lstStyle/>
          <a:p>
            <a:fld id="{ED1FA485-140A-4798-BC37-52BA9CF811A4}" type="slidenum">
              <a:rPr lang="lv-LV" smtClean="0"/>
              <a:t>‹#›</a:t>
            </a:fld>
            <a:endParaRPr lang="lv-LV"/>
          </a:p>
        </p:txBody>
      </p:sp>
    </p:spTree>
    <p:extLst>
      <p:ext uri="{BB962C8B-B14F-4D97-AF65-F5344CB8AC3E}">
        <p14:creationId xmlns:p14="http://schemas.microsoft.com/office/powerpoint/2010/main" val="661100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kai virsraksts sarkan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38D7B85-DE1C-4559-BE49-5C5A7F4ED0C8}"/>
              </a:ext>
            </a:extLst>
          </p:cNvPr>
          <p:cNvSpPr>
            <a:spLocks noGrp="1"/>
          </p:cNvSpPr>
          <p:nvPr>
            <p:ph type="title"/>
          </p:nvPr>
        </p:nvSpPr>
        <p:spPr>
          <a:xfrm>
            <a:off x="838200" y="2766218"/>
            <a:ext cx="10515600" cy="1325563"/>
          </a:xfrm>
        </p:spPr>
        <p:txBody>
          <a:bodyPr>
            <a:normAutofit/>
          </a:bodyPr>
          <a:lstStyle>
            <a:lvl1pPr algn="ctr">
              <a:defRPr sz="5400">
                <a:solidFill>
                  <a:schemeClr val="tx2"/>
                </a:solidFill>
              </a:defRPr>
            </a:lvl1pPr>
          </a:lstStyle>
          <a:p>
            <a:r>
              <a:rPr lang="lv-LV"/>
              <a:t>Rediģēt šablona virsraksta stilu</a:t>
            </a:r>
            <a:endParaRPr lang="lv-LV" dirty="0"/>
          </a:p>
        </p:txBody>
      </p:sp>
      <p:sp>
        <p:nvSpPr>
          <p:cNvPr id="3" name="Datuma vietturis 2">
            <a:extLst>
              <a:ext uri="{FF2B5EF4-FFF2-40B4-BE49-F238E27FC236}">
                <a16:creationId xmlns:a16="http://schemas.microsoft.com/office/drawing/2014/main" id="{0F7DC699-B7ED-4206-87A3-30FE55093DDF}"/>
              </a:ext>
            </a:extLst>
          </p:cNvPr>
          <p:cNvSpPr>
            <a:spLocks noGrp="1"/>
          </p:cNvSpPr>
          <p:nvPr>
            <p:ph type="dt" sz="half" idx="10"/>
          </p:nvPr>
        </p:nvSpPr>
        <p:spPr/>
        <p:txBody>
          <a:bodyPr/>
          <a:lstStyle/>
          <a:p>
            <a:fld id="{815940D7-2238-4F2B-92FE-A9820874145D}" type="datetimeFigureOut">
              <a:rPr lang="lv-LV" smtClean="0"/>
              <a:t>07.12.2023</a:t>
            </a:fld>
            <a:endParaRPr lang="lv-LV"/>
          </a:p>
        </p:txBody>
      </p:sp>
      <p:sp>
        <p:nvSpPr>
          <p:cNvPr id="4" name="Kājenes vietturis 3">
            <a:extLst>
              <a:ext uri="{FF2B5EF4-FFF2-40B4-BE49-F238E27FC236}">
                <a16:creationId xmlns:a16="http://schemas.microsoft.com/office/drawing/2014/main" id="{B980E125-3098-45BE-8687-1900EF33BBAC}"/>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3BCCA1F3-B415-4D42-91AF-C5BF2B6D45AD}"/>
              </a:ext>
            </a:extLst>
          </p:cNvPr>
          <p:cNvSpPr>
            <a:spLocks noGrp="1"/>
          </p:cNvSpPr>
          <p:nvPr>
            <p:ph type="sldNum" sz="quarter" idx="12"/>
          </p:nvPr>
        </p:nvSpPr>
        <p:spPr/>
        <p:txBody>
          <a:bodyPr/>
          <a:lstStyle/>
          <a:p>
            <a:fld id="{ED1FA485-140A-4798-BC37-52BA9CF811A4}" type="slidenum">
              <a:rPr lang="lv-LV" smtClean="0"/>
              <a:t>‹#›</a:t>
            </a:fld>
            <a:endParaRPr lang="lv-LV"/>
          </a:p>
        </p:txBody>
      </p:sp>
    </p:spTree>
    <p:extLst>
      <p:ext uri="{BB962C8B-B14F-4D97-AF65-F5344CB8AC3E}">
        <p14:creationId xmlns:p14="http://schemas.microsoft.com/office/powerpoint/2010/main" val="4010112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D56BDD18-E24B-4145-BA31-82E3DE26DE19}"/>
              </a:ext>
            </a:extLst>
          </p:cNvPr>
          <p:cNvSpPr>
            <a:spLocks noGrp="1"/>
          </p:cNvSpPr>
          <p:nvPr>
            <p:ph type="dt" sz="half" idx="10"/>
          </p:nvPr>
        </p:nvSpPr>
        <p:spPr/>
        <p:txBody>
          <a:bodyPr/>
          <a:lstStyle/>
          <a:p>
            <a:fld id="{815940D7-2238-4F2B-92FE-A9820874145D}" type="datetimeFigureOut">
              <a:rPr lang="lv-LV" smtClean="0"/>
              <a:t>07.12.2023</a:t>
            </a:fld>
            <a:endParaRPr lang="lv-LV"/>
          </a:p>
        </p:txBody>
      </p:sp>
      <p:sp>
        <p:nvSpPr>
          <p:cNvPr id="3" name="Kājenes vietturis 2">
            <a:extLst>
              <a:ext uri="{FF2B5EF4-FFF2-40B4-BE49-F238E27FC236}">
                <a16:creationId xmlns:a16="http://schemas.microsoft.com/office/drawing/2014/main" id="{204A4067-2413-40C5-A007-E1954260BFE3}"/>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5EFAFC35-725C-4B88-816F-CC4A5CC63142}"/>
              </a:ext>
            </a:extLst>
          </p:cNvPr>
          <p:cNvSpPr>
            <a:spLocks noGrp="1"/>
          </p:cNvSpPr>
          <p:nvPr>
            <p:ph type="sldNum" sz="quarter" idx="12"/>
          </p:nvPr>
        </p:nvSpPr>
        <p:spPr/>
        <p:txBody>
          <a:bodyPr/>
          <a:lstStyle/>
          <a:p>
            <a:fld id="{ED1FA485-140A-4798-BC37-52BA9CF811A4}" type="slidenum">
              <a:rPr lang="lv-LV" smtClean="0"/>
              <a:t>‹#›</a:t>
            </a:fld>
            <a:endParaRPr lang="lv-LV"/>
          </a:p>
        </p:txBody>
      </p:sp>
    </p:spTree>
    <p:extLst>
      <p:ext uri="{BB962C8B-B14F-4D97-AF65-F5344CB8AC3E}">
        <p14:creationId xmlns:p14="http://schemas.microsoft.com/office/powerpoint/2010/main" val="28688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ukšs sarkans">
    <p:bg>
      <p:bgPr>
        <a:solidFill>
          <a:schemeClr val="tx2"/>
        </a:solidFill>
        <a:effectLst/>
      </p:bgPr>
    </p:bg>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D56BDD18-E24B-4145-BA31-82E3DE26DE19}"/>
              </a:ext>
            </a:extLst>
          </p:cNvPr>
          <p:cNvSpPr>
            <a:spLocks noGrp="1"/>
          </p:cNvSpPr>
          <p:nvPr>
            <p:ph type="dt" sz="half" idx="10"/>
          </p:nvPr>
        </p:nvSpPr>
        <p:spPr/>
        <p:txBody>
          <a:bodyPr/>
          <a:lstStyle/>
          <a:p>
            <a:fld id="{815940D7-2238-4F2B-92FE-A9820874145D}" type="datetimeFigureOut">
              <a:rPr lang="lv-LV" smtClean="0"/>
              <a:t>07.12.2023</a:t>
            </a:fld>
            <a:endParaRPr lang="lv-LV"/>
          </a:p>
        </p:txBody>
      </p:sp>
      <p:sp>
        <p:nvSpPr>
          <p:cNvPr id="3" name="Kājenes vietturis 2">
            <a:extLst>
              <a:ext uri="{FF2B5EF4-FFF2-40B4-BE49-F238E27FC236}">
                <a16:creationId xmlns:a16="http://schemas.microsoft.com/office/drawing/2014/main" id="{204A4067-2413-40C5-A007-E1954260BFE3}"/>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5EFAFC35-725C-4B88-816F-CC4A5CC63142}"/>
              </a:ext>
            </a:extLst>
          </p:cNvPr>
          <p:cNvSpPr>
            <a:spLocks noGrp="1"/>
          </p:cNvSpPr>
          <p:nvPr>
            <p:ph type="sldNum" sz="quarter" idx="12"/>
          </p:nvPr>
        </p:nvSpPr>
        <p:spPr/>
        <p:txBody>
          <a:bodyPr/>
          <a:lstStyle/>
          <a:p>
            <a:fld id="{ED1FA485-140A-4798-BC37-52BA9CF811A4}" type="slidenum">
              <a:rPr lang="lv-LV" smtClean="0"/>
              <a:t>‹#›</a:t>
            </a:fld>
            <a:endParaRPr lang="lv-LV"/>
          </a:p>
        </p:txBody>
      </p:sp>
    </p:spTree>
    <p:extLst>
      <p:ext uri="{BB962C8B-B14F-4D97-AF65-F5344CB8AC3E}">
        <p14:creationId xmlns:p14="http://schemas.microsoft.com/office/powerpoint/2010/main" val="3239703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ukšs zils">
    <p:bg>
      <p:bgPr>
        <a:solidFill>
          <a:schemeClr val="tx1"/>
        </a:solidFill>
        <a:effectLst/>
      </p:bgPr>
    </p:bg>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D56BDD18-E24B-4145-BA31-82E3DE26DE19}"/>
              </a:ext>
            </a:extLst>
          </p:cNvPr>
          <p:cNvSpPr>
            <a:spLocks noGrp="1"/>
          </p:cNvSpPr>
          <p:nvPr>
            <p:ph type="dt" sz="half" idx="10"/>
          </p:nvPr>
        </p:nvSpPr>
        <p:spPr/>
        <p:txBody>
          <a:bodyPr/>
          <a:lstStyle/>
          <a:p>
            <a:fld id="{815940D7-2238-4F2B-92FE-A9820874145D}" type="datetimeFigureOut">
              <a:rPr lang="lv-LV" smtClean="0"/>
              <a:t>07.12.2023</a:t>
            </a:fld>
            <a:endParaRPr lang="lv-LV"/>
          </a:p>
        </p:txBody>
      </p:sp>
      <p:sp>
        <p:nvSpPr>
          <p:cNvPr id="3" name="Kājenes vietturis 2">
            <a:extLst>
              <a:ext uri="{FF2B5EF4-FFF2-40B4-BE49-F238E27FC236}">
                <a16:creationId xmlns:a16="http://schemas.microsoft.com/office/drawing/2014/main" id="{204A4067-2413-40C5-A007-E1954260BFE3}"/>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5EFAFC35-725C-4B88-816F-CC4A5CC63142}"/>
              </a:ext>
            </a:extLst>
          </p:cNvPr>
          <p:cNvSpPr>
            <a:spLocks noGrp="1"/>
          </p:cNvSpPr>
          <p:nvPr>
            <p:ph type="sldNum" sz="quarter" idx="12"/>
          </p:nvPr>
        </p:nvSpPr>
        <p:spPr/>
        <p:txBody>
          <a:bodyPr/>
          <a:lstStyle/>
          <a:p>
            <a:fld id="{ED1FA485-140A-4798-BC37-52BA9CF811A4}" type="slidenum">
              <a:rPr lang="lv-LV" smtClean="0"/>
              <a:t>‹#›</a:t>
            </a:fld>
            <a:endParaRPr lang="lv-LV"/>
          </a:p>
        </p:txBody>
      </p:sp>
    </p:spTree>
    <p:extLst>
      <p:ext uri="{BB962C8B-B14F-4D97-AF65-F5344CB8AC3E}">
        <p14:creationId xmlns:p14="http://schemas.microsoft.com/office/powerpoint/2010/main" val="1410287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6F3C298-F382-4E8F-A1A3-9C4B3D893C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2A5AA84D-C4C2-4AF8-9248-7E24D786B1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DA8D32F5-4891-48FF-9D6D-FC3963636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68F8BE01-7899-4EF6-8388-F7A13856B86B}"/>
              </a:ext>
            </a:extLst>
          </p:cNvPr>
          <p:cNvSpPr>
            <a:spLocks noGrp="1"/>
          </p:cNvSpPr>
          <p:nvPr>
            <p:ph type="dt" sz="half" idx="10"/>
          </p:nvPr>
        </p:nvSpPr>
        <p:spPr/>
        <p:txBody>
          <a:bodyPr/>
          <a:lstStyle/>
          <a:p>
            <a:fld id="{815940D7-2238-4F2B-92FE-A9820874145D}" type="datetimeFigureOut">
              <a:rPr lang="lv-LV" smtClean="0"/>
              <a:t>07.12.2023</a:t>
            </a:fld>
            <a:endParaRPr lang="lv-LV"/>
          </a:p>
        </p:txBody>
      </p:sp>
      <p:sp>
        <p:nvSpPr>
          <p:cNvPr id="6" name="Kājenes vietturis 5">
            <a:extLst>
              <a:ext uri="{FF2B5EF4-FFF2-40B4-BE49-F238E27FC236}">
                <a16:creationId xmlns:a16="http://schemas.microsoft.com/office/drawing/2014/main" id="{4023E503-A83B-45F4-A96A-BEBC888A527E}"/>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C55CA2ED-1043-46B7-83D6-B67A3F186468}"/>
              </a:ext>
            </a:extLst>
          </p:cNvPr>
          <p:cNvSpPr>
            <a:spLocks noGrp="1"/>
          </p:cNvSpPr>
          <p:nvPr>
            <p:ph type="sldNum" sz="quarter" idx="12"/>
          </p:nvPr>
        </p:nvSpPr>
        <p:spPr/>
        <p:txBody>
          <a:bodyPr/>
          <a:lstStyle/>
          <a:p>
            <a:fld id="{ED1FA485-140A-4798-BC37-52BA9CF811A4}" type="slidenum">
              <a:rPr lang="lv-LV" smtClean="0"/>
              <a:t>‹#›</a:t>
            </a:fld>
            <a:endParaRPr lang="lv-LV"/>
          </a:p>
        </p:txBody>
      </p:sp>
    </p:spTree>
    <p:extLst>
      <p:ext uri="{BB962C8B-B14F-4D97-AF65-F5344CB8AC3E}">
        <p14:creationId xmlns:p14="http://schemas.microsoft.com/office/powerpoint/2010/main" val="1748524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10480D2-772D-4197-8F94-1FF8C076773C}"/>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093B8764-F3BF-49E4-9783-304285152C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p>
        </p:txBody>
      </p:sp>
      <p:sp>
        <p:nvSpPr>
          <p:cNvPr id="4" name="Teksta vietturis 3">
            <a:extLst>
              <a:ext uri="{FF2B5EF4-FFF2-40B4-BE49-F238E27FC236}">
                <a16:creationId xmlns:a16="http://schemas.microsoft.com/office/drawing/2014/main" id="{86215302-DFC0-4941-B713-4FD3740EA4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4F70F5B8-52AE-45FC-AE93-D25DD6E2E441}"/>
              </a:ext>
            </a:extLst>
          </p:cNvPr>
          <p:cNvSpPr>
            <a:spLocks noGrp="1"/>
          </p:cNvSpPr>
          <p:nvPr>
            <p:ph type="dt" sz="half" idx="10"/>
          </p:nvPr>
        </p:nvSpPr>
        <p:spPr/>
        <p:txBody>
          <a:bodyPr/>
          <a:lstStyle/>
          <a:p>
            <a:fld id="{815940D7-2238-4F2B-92FE-A9820874145D}" type="datetimeFigureOut">
              <a:rPr lang="lv-LV" smtClean="0"/>
              <a:t>07.12.2023</a:t>
            </a:fld>
            <a:endParaRPr lang="lv-LV"/>
          </a:p>
        </p:txBody>
      </p:sp>
      <p:sp>
        <p:nvSpPr>
          <p:cNvPr id="6" name="Kājenes vietturis 5">
            <a:extLst>
              <a:ext uri="{FF2B5EF4-FFF2-40B4-BE49-F238E27FC236}">
                <a16:creationId xmlns:a16="http://schemas.microsoft.com/office/drawing/2014/main" id="{F193F98D-67C1-4FB3-935B-91E2D36CD547}"/>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1E3BE964-0F76-4240-8DAD-E7E216581EE8}"/>
              </a:ext>
            </a:extLst>
          </p:cNvPr>
          <p:cNvSpPr>
            <a:spLocks noGrp="1"/>
          </p:cNvSpPr>
          <p:nvPr>
            <p:ph type="sldNum" sz="quarter" idx="12"/>
          </p:nvPr>
        </p:nvSpPr>
        <p:spPr/>
        <p:txBody>
          <a:bodyPr/>
          <a:lstStyle/>
          <a:p>
            <a:fld id="{ED1FA485-140A-4798-BC37-52BA9CF811A4}" type="slidenum">
              <a:rPr lang="lv-LV" smtClean="0"/>
              <a:t>‹#›</a:t>
            </a:fld>
            <a:endParaRPr lang="lv-LV"/>
          </a:p>
        </p:txBody>
      </p:sp>
      <p:pic>
        <p:nvPicPr>
          <p:cNvPr id="8" name="Attēls 7">
            <a:extLst>
              <a:ext uri="{FF2B5EF4-FFF2-40B4-BE49-F238E27FC236}">
                <a16:creationId xmlns:a16="http://schemas.microsoft.com/office/drawing/2014/main" id="{38C2F0A4-5B63-4528-99CE-FAF5597E4CBB}"/>
              </a:ext>
            </a:extLst>
          </p:cNvPr>
          <p:cNvPicPr>
            <a:picLocks noChangeAspect="1"/>
          </p:cNvPicPr>
          <p:nvPr/>
        </p:nvPicPr>
        <p:blipFill>
          <a:blip r:embed="rId2"/>
          <a:stretch>
            <a:fillRect/>
          </a:stretch>
        </p:blipFill>
        <p:spPr>
          <a:xfrm>
            <a:off x="5733257" y="6349959"/>
            <a:ext cx="725487" cy="390178"/>
          </a:xfrm>
          <a:prstGeom prst="rect">
            <a:avLst/>
          </a:prstGeom>
        </p:spPr>
      </p:pic>
      <p:pic>
        <p:nvPicPr>
          <p:cNvPr id="9" name="Attēls 8">
            <a:extLst>
              <a:ext uri="{FF2B5EF4-FFF2-40B4-BE49-F238E27FC236}">
                <a16:creationId xmlns:a16="http://schemas.microsoft.com/office/drawing/2014/main" id="{2CB8D777-85EE-4719-84B4-C8E988B67660}"/>
              </a:ext>
            </a:extLst>
          </p:cNvPr>
          <p:cNvPicPr>
            <a:picLocks noChangeAspect="1"/>
          </p:cNvPicPr>
          <p:nvPr/>
        </p:nvPicPr>
        <p:blipFill>
          <a:blip r:embed="rId2"/>
          <a:stretch>
            <a:fillRect/>
          </a:stretch>
        </p:blipFill>
        <p:spPr>
          <a:xfrm>
            <a:off x="5733257" y="6349959"/>
            <a:ext cx="725487" cy="390178"/>
          </a:xfrm>
          <a:prstGeom prst="rect">
            <a:avLst/>
          </a:prstGeom>
        </p:spPr>
      </p:pic>
      <p:pic>
        <p:nvPicPr>
          <p:cNvPr id="10" name="Attēls 9">
            <a:extLst>
              <a:ext uri="{FF2B5EF4-FFF2-40B4-BE49-F238E27FC236}">
                <a16:creationId xmlns:a16="http://schemas.microsoft.com/office/drawing/2014/main" id="{E39406AB-200B-4592-9E41-EF0E04E4FF92}"/>
              </a:ext>
            </a:extLst>
          </p:cNvPr>
          <p:cNvPicPr>
            <a:picLocks noChangeAspect="1"/>
          </p:cNvPicPr>
          <p:nvPr/>
        </p:nvPicPr>
        <p:blipFill>
          <a:blip r:embed="rId2"/>
          <a:stretch>
            <a:fillRect/>
          </a:stretch>
        </p:blipFill>
        <p:spPr>
          <a:xfrm>
            <a:off x="5733257" y="6349959"/>
            <a:ext cx="725487" cy="390178"/>
          </a:xfrm>
          <a:prstGeom prst="rect">
            <a:avLst/>
          </a:prstGeom>
        </p:spPr>
      </p:pic>
    </p:spTree>
    <p:extLst>
      <p:ext uri="{BB962C8B-B14F-4D97-AF65-F5344CB8AC3E}">
        <p14:creationId xmlns:p14="http://schemas.microsoft.com/office/powerpoint/2010/main" val="955878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Intro">
    <p:bg>
      <p:bgRef idx="1001">
        <a:schemeClr val="bg1"/>
      </p:bgRef>
    </p:bg>
    <p:spTree>
      <p:nvGrpSpPr>
        <p:cNvPr id="1" name=""/>
        <p:cNvGrpSpPr/>
        <p:nvPr/>
      </p:nvGrpSpPr>
      <p:grpSpPr>
        <a:xfrm>
          <a:off x="0" y="0"/>
          <a:ext cx="0" cy="0"/>
          <a:chOff x="0" y="0"/>
          <a:chExt cx="0" cy="0"/>
        </a:xfrm>
      </p:grpSpPr>
      <p:pic>
        <p:nvPicPr>
          <p:cNvPr id="8" name="Attēls 7">
            <a:extLst>
              <a:ext uri="{FF2B5EF4-FFF2-40B4-BE49-F238E27FC236}">
                <a16:creationId xmlns:a16="http://schemas.microsoft.com/office/drawing/2014/main" id="{D7E8C9AC-E631-46EE-AC8A-E2CA9EA74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559" y="2034190"/>
            <a:ext cx="5358882" cy="2491043"/>
          </a:xfrm>
          <a:prstGeom prst="rect">
            <a:avLst/>
          </a:prstGeom>
        </p:spPr>
      </p:pic>
    </p:spTree>
    <p:extLst>
      <p:ext uri="{BB962C8B-B14F-4D97-AF65-F5344CB8AC3E}">
        <p14:creationId xmlns:p14="http://schemas.microsoft.com/office/powerpoint/2010/main" val="412595929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Divi satura bloki 2">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04433B15-84FB-455C-9F96-19A8812BB02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E8775BE0-5C9B-4531-A7A9-B146BBBD1301}"/>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5DD2BC0A-15D2-4264-B55D-5E3712333399}"/>
              </a:ext>
            </a:extLst>
          </p:cNvPr>
          <p:cNvSpPr>
            <a:spLocks noGrp="1"/>
          </p:cNvSpPr>
          <p:nvPr>
            <p:ph type="dt" sz="half" idx="10"/>
          </p:nvPr>
        </p:nvSpPr>
        <p:spPr/>
        <p:txBody>
          <a:bodyPr/>
          <a:lstStyle/>
          <a:p>
            <a:fld id="{815940D7-2238-4F2B-92FE-A9820874145D}" type="datetimeFigureOut">
              <a:rPr lang="lv-LV" smtClean="0"/>
              <a:t>07.12.2023</a:t>
            </a:fld>
            <a:endParaRPr lang="lv-LV"/>
          </a:p>
        </p:txBody>
      </p:sp>
      <p:sp>
        <p:nvSpPr>
          <p:cNvPr id="6" name="Kājenes vietturis 5">
            <a:extLst>
              <a:ext uri="{FF2B5EF4-FFF2-40B4-BE49-F238E27FC236}">
                <a16:creationId xmlns:a16="http://schemas.microsoft.com/office/drawing/2014/main" id="{48C44094-ECDE-4ADD-997D-F16FBE00B382}"/>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03F0324A-79F7-4F15-B861-AB24C886B18A}"/>
              </a:ext>
            </a:extLst>
          </p:cNvPr>
          <p:cNvSpPr>
            <a:spLocks noGrp="1"/>
          </p:cNvSpPr>
          <p:nvPr>
            <p:ph type="sldNum" sz="quarter" idx="12"/>
          </p:nvPr>
        </p:nvSpPr>
        <p:spPr/>
        <p:txBody>
          <a:bodyPr/>
          <a:lstStyle/>
          <a:p>
            <a:fld id="{ED1FA485-140A-4798-BC37-52BA9CF811A4}" type="slidenum">
              <a:rPr lang="lv-LV" smtClean="0"/>
              <a:t>‹#›</a:t>
            </a:fld>
            <a:endParaRPr lang="lv-LV"/>
          </a:p>
        </p:txBody>
      </p:sp>
      <p:sp>
        <p:nvSpPr>
          <p:cNvPr id="8" name="Virsraksts 1">
            <a:extLst>
              <a:ext uri="{FF2B5EF4-FFF2-40B4-BE49-F238E27FC236}">
                <a16:creationId xmlns:a16="http://schemas.microsoft.com/office/drawing/2014/main" id="{0E66557F-B375-4056-9C15-C53C2F670144}"/>
              </a:ext>
            </a:extLst>
          </p:cNvPr>
          <p:cNvSpPr>
            <a:spLocks noGrp="1"/>
          </p:cNvSpPr>
          <p:nvPr>
            <p:ph type="title"/>
          </p:nvPr>
        </p:nvSpPr>
        <p:spPr>
          <a:xfrm>
            <a:off x="838200" y="681037"/>
            <a:ext cx="10515600" cy="720304"/>
          </a:xfrm>
          <a:solidFill>
            <a:schemeClr val="tx1"/>
          </a:solidFill>
        </p:spPr>
        <p:txBody>
          <a:bodyPr/>
          <a:lstStyle>
            <a:lvl1pPr>
              <a:defRPr>
                <a:solidFill>
                  <a:schemeClr val="bg1"/>
                </a:solidFill>
              </a:defRPr>
            </a:lvl1pPr>
          </a:lstStyle>
          <a:p>
            <a:r>
              <a:rPr lang="lv-LV"/>
              <a:t>Rediģēt šablona virsraksta stilu</a:t>
            </a:r>
            <a:endParaRPr lang="lv-LV" dirty="0"/>
          </a:p>
        </p:txBody>
      </p:sp>
    </p:spTree>
    <p:extLst>
      <p:ext uri="{BB962C8B-B14F-4D97-AF65-F5344CB8AC3E}">
        <p14:creationId xmlns:p14="http://schemas.microsoft.com/office/powerpoint/2010/main" val="43994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Virsraksta slaids sarkans">
    <p:bg>
      <p:bgPr>
        <a:solidFill>
          <a:schemeClr val="bg2"/>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3B94741-43FC-40FB-8914-BEF17592F7BB}"/>
              </a:ext>
            </a:extLst>
          </p:cNvPr>
          <p:cNvSpPr>
            <a:spLocks noGrp="1"/>
          </p:cNvSpPr>
          <p:nvPr>
            <p:ph type="ctrTitle" hasCustomPrompt="1"/>
          </p:nvPr>
        </p:nvSpPr>
        <p:spPr>
          <a:xfrm>
            <a:off x="1524000" y="1122363"/>
            <a:ext cx="9144000" cy="2387600"/>
          </a:xfrm>
        </p:spPr>
        <p:txBody>
          <a:bodyPr anchor="b">
            <a:normAutofit/>
          </a:bodyPr>
          <a:lstStyle>
            <a:lvl1pPr algn="ctr">
              <a:defRPr sz="8000" b="1"/>
            </a:lvl1pPr>
          </a:lstStyle>
          <a:p>
            <a:r>
              <a:rPr lang="lv-LV" dirty="0"/>
              <a:t>VIRSRAKSTS</a:t>
            </a:r>
          </a:p>
        </p:txBody>
      </p:sp>
      <p:sp>
        <p:nvSpPr>
          <p:cNvPr id="3" name="Apakšvirsraksts 2">
            <a:extLst>
              <a:ext uri="{FF2B5EF4-FFF2-40B4-BE49-F238E27FC236}">
                <a16:creationId xmlns:a16="http://schemas.microsoft.com/office/drawing/2014/main" id="{9B183A2B-916A-4E8A-835C-D5ABB2A03F4E}"/>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solidFill>
                  <a:schemeClr val="tx2"/>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Apakšvirsraksts</a:t>
            </a:r>
          </a:p>
        </p:txBody>
      </p:sp>
      <p:sp>
        <p:nvSpPr>
          <p:cNvPr id="4" name="Datuma vietturis 3">
            <a:extLst>
              <a:ext uri="{FF2B5EF4-FFF2-40B4-BE49-F238E27FC236}">
                <a16:creationId xmlns:a16="http://schemas.microsoft.com/office/drawing/2014/main" id="{A42506B6-5BD7-4668-A661-6813B88E24D0}"/>
              </a:ext>
            </a:extLst>
          </p:cNvPr>
          <p:cNvSpPr>
            <a:spLocks noGrp="1"/>
          </p:cNvSpPr>
          <p:nvPr>
            <p:ph type="dt" sz="half" idx="10"/>
          </p:nvPr>
        </p:nvSpPr>
        <p:spPr/>
        <p:txBody>
          <a:bodyPr/>
          <a:lstStyle/>
          <a:p>
            <a:fld id="{815940D7-2238-4F2B-92FE-A9820874145D}" type="datetimeFigureOut">
              <a:rPr lang="lv-LV" smtClean="0"/>
              <a:t>07.12.2023</a:t>
            </a:fld>
            <a:endParaRPr lang="lv-LV"/>
          </a:p>
        </p:txBody>
      </p:sp>
      <p:sp>
        <p:nvSpPr>
          <p:cNvPr id="5" name="Kājenes vietturis 4">
            <a:extLst>
              <a:ext uri="{FF2B5EF4-FFF2-40B4-BE49-F238E27FC236}">
                <a16:creationId xmlns:a16="http://schemas.microsoft.com/office/drawing/2014/main" id="{954FEB4F-04E6-4925-B753-D2DDE31A686C}"/>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7E01CDBF-CF55-4CF4-BF1F-1F4326973160}"/>
              </a:ext>
            </a:extLst>
          </p:cNvPr>
          <p:cNvSpPr>
            <a:spLocks noGrp="1"/>
          </p:cNvSpPr>
          <p:nvPr>
            <p:ph type="sldNum" sz="quarter" idx="12"/>
          </p:nvPr>
        </p:nvSpPr>
        <p:spPr/>
        <p:txBody>
          <a:bodyPr/>
          <a:lstStyle/>
          <a:p>
            <a:fld id="{ED1FA485-140A-4798-BC37-52BA9CF811A4}" type="slidenum">
              <a:rPr lang="lv-LV" smtClean="0"/>
              <a:t>‹#›</a:t>
            </a:fld>
            <a:endParaRPr lang="lv-LV"/>
          </a:p>
        </p:txBody>
      </p:sp>
    </p:spTree>
    <p:extLst>
      <p:ext uri="{BB962C8B-B14F-4D97-AF65-F5344CB8AC3E}">
        <p14:creationId xmlns:p14="http://schemas.microsoft.com/office/powerpoint/2010/main" val="3096007109"/>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Divi satura bloki 2">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04433B15-84FB-455C-9F96-19A8812BB02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E8775BE0-5C9B-4531-A7A9-B146BBBD1301}"/>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5DD2BC0A-15D2-4264-B55D-5E3712333399}"/>
              </a:ext>
            </a:extLst>
          </p:cNvPr>
          <p:cNvSpPr>
            <a:spLocks noGrp="1"/>
          </p:cNvSpPr>
          <p:nvPr>
            <p:ph type="dt" sz="half" idx="10"/>
          </p:nvPr>
        </p:nvSpPr>
        <p:spPr/>
        <p:txBody>
          <a:bodyPr/>
          <a:lstStyle/>
          <a:p>
            <a:fld id="{815940D7-2238-4F2B-92FE-A9820874145D}" type="datetimeFigureOut">
              <a:rPr lang="lv-LV" smtClean="0"/>
              <a:t>07.12.2023</a:t>
            </a:fld>
            <a:endParaRPr lang="lv-LV"/>
          </a:p>
        </p:txBody>
      </p:sp>
      <p:sp>
        <p:nvSpPr>
          <p:cNvPr id="6" name="Kājenes vietturis 5">
            <a:extLst>
              <a:ext uri="{FF2B5EF4-FFF2-40B4-BE49-F238E27FC236}">
                <a16:creationId xmlns:a16="http://schemas.microsoft.com/office/drawing/2014/main" id="{48C44094-ECDE-4ADD-997D-F16FBE00B382}"/>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03F0324A-79F7-4F15-B861-AB24C886B18A}"/>
              </a:ext>
            </a:extLst>
          </p:cNvPr>
          <p:cNvSpPr>
            <a:spLocks noGrp="1"/>
          </p:cNvSpPr>
          <p:nvPr>
            <p:ph type="sldNum" sz="quarter" idx="12"/>
          </p:nvPr>
        </p:nvSpPr>
        <p:spPr/>
        <p:txBody>
          <a:bodyPr/>
          <a:lstStyle/>
          <a:p>
            <a:fld id="{ED1FA485-140A-4798-BC37-52BA9CF811A4}" type="slidenum">
              <a:rPr lang="lv-LV" smtClean="0"/>
              <a:t>‹#›</a:t>
            </a:fld>
            <a:endParaRPr lang="lv-LV"/>
          </a:p>
        </p:txBody>
      </p:sp>
      <p:sp>
        <p:nvSpPr>
          <p:cNvPr id="8" name="Virsraksts 1">
            <a:extLst>
              <a:ext uri="{FF2B5EF4-FFF2-40B4-BE49-F238E27FC236}">
                <a16:creationId xmlns:a16="http://schemas.microsoft.com/office/drawing/2014/main" id="{0E66557F-B375-4056-9C15-C53C2F670144}"/>
              </a:ext>
            </a:extLst>
          </p:cNvPr>
          <p:cNvSpPr>
            <a:spLocks noGrp="1"/>
          </p:cNvSpPr>
          <p:nvPr>
            <p:ph type="title"/>
          </p:nvPr>
        </p:nvSpPr>
        <p:spPr>
          <a:xfrm>
            <a:off x="838200" y="681037"/>
            <a:ext cx="10515600" cy="720304"/>
          </a:xfrm>
          <a:solidFill>
            <a:schemeClr val="tx1"/>
          </a:solidFill>
        </p:spPr>
        <p:txBody>
          <a:bodyPr/>
          <a:lstStyle>
            <a:lvl1pPr>
              <a:defRPr>
                <a:solidFill>
                  <a:schemeClr val="bg1"/>
                </a:solidFill>
              </a:defRPr>
            </a:lvl1pPr>
          </a:lstStyle>
          <a:p>
            <a:r>
              <a:rPr lang="lv-LV"/>
              <a:t>Rediģēt šablona virsraksta stilu</a:t>
            </a:r>
            <a:endParaRPr lang="lv-LV" dirty="0"/>
          </a:p>
        </p:txBody>
      </p:sp>
    </p:spTree>
    <p:extLst>
      <p:ext uri="{BB962C8B-B14F-4D97-AF65-F5344CB8AC3E}">
        <p14:creationId xmlns:p14="http://schemas.microsoft.com/office/powerpoint/2010/main" val="102511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Virsraksts un saturs 1">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D8FB2E2-0215-46AD-B0AB-D4F4259983FD}"/>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49770AFD-1E2D-4056-8F47-6342DC1BDDFA}"/>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lv-LV" dirty="0"/>
          </a:p>
        </p:txBody>
      </p:sp>
      <p:sp>
        <p:nvSpPr>
          <p:cNvPr id="4" name="Datuma vietturis 3">
            <a:extLst>
              <a:ext uri="{FF2B5EF4-FFF2-40B4-BE49-F238E27FC236}">
                <a16:creationId xmlns:a16="http://schemas.microsoft.com/office/drawing/2014/main" id="{4302B7B4-4642-4D6C-8C60-AEA9BAE6BD95}"/>
              </a:ext>
            </a:extLst>
          </p:cNvPr>
          <p:cNvSpPr>
            <a:spLocks noGrp="1"/>
          </p:cNvSpPr>
          <p:nvPr>
            <p:ph type="dt" sz="half" idx="10"/>
          </p:nvPr>
        </p:nvSpPr>
        <p:spPr/>
        <p:txBody>
          <a:bodyPr/>
          <a:lstStyle/>
          <a:p>
            <a:fld id="{815940D7-2238-4F2B-92FE-A9820874145D}" type="datetimeFigureOut">
              <a:rPr lang="lv-LV" smtClean="0"/>
              <a:t>07.12.2023</a:t>
            </a:fld>
            <a:endParaRPr lang="lv-LV"/>
          </a:p>
        </p:txBody>
      </p:sp>
      <p:sp>
        <p:nvSpPr>
          <p:cNvPr id="5" name="Kājenes vietturis 4">
            <a:extLst>
              <a:ext uri="{FF2B5EF4-FFF2-40B4-BE49-F238E27FC236}">
                <a16:creationId xmlns:a16="http://schemas.microsoft.com/office/drawing/2014/main" id="{922E061D-4120-4F45-B05C-AE51F74A72B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113513CF-1572-491B-9EFB-892269FF10AE}"/>
              </a:ext>
            </a:extLst>
          </p:cNvPr>
          <p:cNvSpPr>
            <a:spLocks noGrp="1"/>
          </p:cNvSpPr>
          <p:nvPr>
            <p:ph type="sldNum" sz="quarter" idx="12"/>
          </p:nvPr>
        </p:nvSpPr>
        <p:spPr/>
        <p:txBody>
          <a:bodyPr/>
          <a:lstStyle/>
          <a:p>
            <a:fld id="{ED1FA485-140A-4798-BC37-52BA9CF811A4}" type="slidenum">
              <a:rPr lang="lv-LV" smtClean="0"/>
              <a:t>‹#›</a:t>
            </a:fld>
            <a:endParaRPr lang="lv-LV"/>
          </a:p>
        </p:txBody>
      </p:sp>
    </p:spTree>
    <p:extLst>
      <p:ext uri="{BB962C8B-B14F-4D97-AF65-F5344CB8AC3E}">
        <p14:creationId xmlns:p14="http://schemas.microsoft.com/office/powerpoint/2010/main" val="378870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Virsraksts un saturs 2">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D8FB2E2-0215-46AD-B0AB-D4F4259983FD}"/>
              </a:ext>
            </a:extLst>
          </p:cNvPr>
          <p:cNvSpPr>
            <a:spLocks noGrp="1"/>
          </p:cNvSpPr>
          <p:nvPr>
            <p:ph type="title"/>
          </p:nvPr>
        </p:nvSpPr>
        <p:spPr>
          <a:xfrm>
            <a:off x="838200" y="681037"/>
            <a:ext cx="10515600" cy="720304"/>
          </a:xfrm>
          <a:solidFill>
            <a:schemeClr val="tx1"/>
          </a:solidFill>
        </p:spPr>
        <p:txBody>
          <a:bodyPr/>
          <a:lstStyle>
            <a:lvl1pPr>
              <a:defRPr>
                <a:solidFill>
                  <a:schemeClr val="bg1"/>
                </a:solidFill>
              </a:defRPr>
            </a:lvl1pPr>
          </a:lstStyle>
          <a:p>
            <a:r>
              <a:rPr lang="lv-LV"/>
              <a:t>Rediģēt šablona virsraksta stilu</a:t>
            </a:r>
            <a:endParaRPr lang="lv-LV" dirty="0"/>
          </a:p>
        </p:txBody>
      </p:sp>
      <p:sp>
        <p:nvSpPr>
          <p:cNvPr id="3" name="Satura vietturis 2">
            <a:extLst>
              <a:ext uri="{FF2B5EF4-FFF2-40B4-BE49-F238E27FC236}">
                <a16:creationId xmlns:a16="http://schemas.microsoft.com/office/drawing/2014/main" id="{49770AFD-1E2D-4056-8F47-6342DC1BDDFA}"/>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lv-LV" dirty="0"/>
          </a:p>
        </p:txBody>
      </p:sp>
      <p:sp>
        <p:nvSpPr>
          <p:cNvPr id="4" name="Datuma vietturis 3">
            <a:extLst>
              <a:ext uri="{FF2B5EF4-FFF2-40B4-BE49-F238E27FC236}">
                <a16:creationId xmlns:a16="http://schemas.microsoft.com/office/drawing/2014/main" id="{4302B7B4-4642-4D6C-8C60-AEA9BAE6BD95}"/>
              </a:ext>
            </a:extLst>
          </p:cNvPr>
          <p:cNvSpPr>
            <a:spLocks noGrp="1"/>
          </p:cNvSpPr>
          <p:nvPr>
            <p:ph type="dt" sz="half" idx="10"/>
          </p:nvPr>
        </p:nvSpPr>
        <p:spPr/>
        <p:txBody>
          <a:bodyPr/>
          <a:lstStyle/>
          <a:p>
            <a:fld id="{815940D7-2238-4F2B-92FE-A9820874145D}" type="datetimeFigureOut">
              <a:rPr lang="lv-LV" smtClean="0"/>
              <a:t>07.12.2023</a:t>
            </a:fld>
            <a:endParaRPr lang="lv-LV"/>
          </a:p>
        </p:txBody>
      </p:sp>
      <p:sp>
        <p:nvSpPr>
          <p:cNvPr id="5" name="Kājenes vietturis 4">
            <a:extLst>
              <a:ext uri="{FF2B5EF4-FFF2-40B4-BE49-F238E27FC236}">
                <a16:creationId xmlns:a16="http://schemas.microsoft.com/office/drawing/2014/main" id="{922E061D-4120-4F45-B05C-AE51F74A72B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113513CF-1572-491B-9EFB-892269FF10AE}"/>
              </a:ext>
            </a:extLst>
          </p:cNvPr>
          <p:cNvSpPr>
            <a:spLocks noGrp="1"/>
          </p:cNvSpPr>
          <p:nvPr>
            <p:ph type="sldNum" sz="quarter" idx="12"/>
          </p:nvPr>
        </p:nvSpPr>
        <p:spPr/>
        <p:txBody>
          <a:bodyPr/>
          <a:lstStyle/>
          <a:p>
            <a:fld id="{ED1FA485-140A-4798-BC37-52BA9CF811A4}" type="slidenum">
              <a:rPr lang="lv-LV" smtClean="0"/>
              <a:t>‹#›</a:t>
            </a:fld>
            <a:endParaRPr lang="lv-LV"/>
          </a:p>
        </p:txBody>
      </p:sp>
    </p:spTree>
    <p:extLst>
      <p:ext uri="{BB962C8B-B14F-4D97-AF65-F5344CB8AC3E}">
        <p14:creationId xmlns:p14="http://schemas.microsoft.com/office/powerpoint/2010/main" val="50162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3128622-0E57-4FF8-9FA2-ADD767A54EBA}"/>
              </a:ext>
            </a:extLst>
          </p:cNvPr>
          <p:cNvSpPr>
            <a:spLocks noGrp="1"/>
          </p:cNvSpPr>
          <p:nvPr>
            <p:ph type="title"/>
          </p:nvPr>
        </p:nvSpPr>
        <p:spPr>
          <a:xfrm>
            <a:off x="831850" y="1709738"/>
            <a:ext cx="10515600" cy="1873047"/>
          </a:xfrm>
        </p:spPr>
        <p:txBody>
          <a:bodyPr anchor="b"/>
          <a:lstStyle>
            <a:lvl1pPr algn="ctr">
              <a:defRPr sz="6000"/>
            </a:lvl1pPr>
          </a:lstStyle>
          <a:p>
            <a:r>
              <a:rPr lang="lv-LV"/>
              <a:t>Rediģēt šablona virsraksta stilu</a:t>
            </a:r>
            <a:endParaRPr lang="lv-LV" dirty="0"/>
          </a:p>
        </p:txBody>
      </p:sp>
      <p:sp>
        <p:nvSpPr>
          <p:cNvPr id="3" name="Teksta vietturis 2">
            <a:extLst>
              <a:ext uri="{FF2B5EF4-FFF2-40B4-BE49-F238E27FC236}">
                <a16:creationId xmlns:a16="http://schemas.microsoft.com/office/drawing/2014/main" id="{EBC658E9-7949-4834-BE24-C37615059388}"/>
              </a:ext>
            </a:extLst>
          </p:cNvPr>
          <p:cNvSpPr>
            <a:spLocks noGrp="1"/>
          </p:cNvSpPr>
          <p:nvPr>
            <p:ph type="body" idx="1"/>
          </p:nvPr>
        </p:nvSpPr>
        <p:spPr>
          <a:xfrm>
            <a:off x="831850" y="3790605"/>
            <a:ext cx="10515600" cy="1512916"/>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96056194-3A89-4C84-B9E5-27BCA621CA7B}"/>
              </a:ext>
            </a:extLst>
          </p:cNvPr>
          <p:cNvSpPr>
            <a:spLocks noGrp="1"/>
          </p:cNvSpPr>
          <p:nvPr>
            <p:ph type="dt" sz="half" idx="10"/>
          </p:nvPr>
        </p:nvSpPr>
        <p:spPr/>
        <p:txBody>
          <a:bodyPr/>
          <a:lstStyle/>
          <a:p>
            <a:fld id="{815940D7-2238-4F2B-92FE-A9820874145D}" type="datetimeFigureOut">
              <a:rPr lang="lv-LV" smtClean="0"/>
              <a:t>07.12.2023</a:t>
            </a:fld>
            <a:endParaRPr lang="lv-LV"/>
          </a:p>
        </p:txBody>
      </p:sp>
      <p:sp>
        <p:nvSpPr>
          <p:cNvPr id="5" name="Kājenes vietturis 4">
            <a:extLst>
              <a:ext uri="{FF2B5EF4-FFF2-40B4-BE49-F238E27FC236}">
                <a16:creationId xmlns:a16="http://schemas.microsoft.com/office/drawing/2014/main" id="{E4B8664C-77AA-410F-81B0-E51D53F1EEED}"/>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A9DE91B5-558C-4B8D-BE4A-0545C565E7CC}"/>
              </a:ext>
            </a:extLst>
          </p:cNvPr>
          <p:cNvSpPr>
            <a:spLocks noGrp="1"/>
          </p:cNvSpPr>
          <p:nvPr>
            <p:ph type="sldNum" sz="quarter" idx="12"/>
          </p:nvPr>
        </p:nvSpPr>
        <p:spPr/>
        <p:txBody>
          <a:bodyPr/>
          <a:lstStyle/>
          <a:p>
            <a:fld id="{ED1FA485-140A-4798-BC37-52BA9CF811A4}" type="slidenum">
              <a:rPr lang="lv-LV" smtClean="0"/>
              <a:t>‹#›</a:t>
            </a:fld>
            <a:endParaRPr lang="lv-LV"/>
          </a:p>
        </p:txBody>
      </p:sp>
    </p:spTree>
    <p:extLst>
      <p:ext uri="{BB962C8B-B14F-4D97-AF65-F5344CB8AC3E}">
        <p14:creationId xmlns:p14="http://schemas.microsoft.com/office/powerpoint/2010/main" val="618530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adaļas galvene zils">
    <p:bg>
      <p:bgPr>
        <a:solidFill>
          <a:schemeClr val="tx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3128622-0E57-4FF8-9FA2-ADD767A54EBA}"/>
              </a:ext>
            </a:extLst>
          </p:cNvPr>
          <p:cNvSpPr>
            <a:spLocks noGrp="1"/>
          </p:cNvSpPr>
          <p:nvPr>
            <p:ph type="title"/>
          </p:nvPr>
        </p:nvSpPr>
        <p:spPr>
          <a:xfrm>
            <a:off x="831850" y="1709738"/>
            <a:ext cx="10515600" cy="1873047"/>
          </a:xfrm>
        </p:spPr>
        <p:txBody>
          <a:bodyPr anchor="b"/>
          <a:lstStyle>
            <a:lvl1pPr algn="ctr">
              <a:defRPr sz="6000">
                <a:solidFill>
                  <a:schemeClr val="bg1"/>
                </a:solidFill>
              </a:defRPr>
            </a:lvl1pPr>
          </a:lstStyle>
          <a:p>
            <a:r>
              <a:rPr lang="lv-LV"/>
              <a:t>Rediģēt šablona virsraksta stilu</a:t>
            </a:r>
            <a:endParaRPr lang="lv-LV" dirty="0"/>
          </a:p>
        </p:txBody>
      </p:sp>
      <p:sp>
        <p:nvSpPr>
          <p:cNvPr id="3" name="Teksta vietturis 2">
            <a:extLst>
              <a:ext uri="{FF2B5EF4-FFF2-40B4-BE49-F238E27FC236}">
                <a16:creationId xmlns:a16="http://schemas.microsoft.com/office/drawing/2014/main" id="{EBC658E9-7949-4834-BE24-C37615059388}"/>
              </a:ext>
            </a:extLst>
          </p:cNvPr>
          <p:cNvSpPr>
            <a:spLocks noGrp="1"/>
          </p:cNvSpPr>
          <p:nvPr>
            <p:ph type="body" idx="1"/>
          </p:nvPr>
        </p:nvSpPr>
        <p:spPr>
          <a:xfrm>
            <a:off x="831850" y="3790605"/>
            <a:ext cx="10515600" cy="1512916"/>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96056194-3A89-4C84-B9E5-27BCA621CA7B}"/>
              </a:ext>
            </a:extLst>
          </p:cNvPr>
          <p:cNvSpPr>
            <a:spLocks noGrp="1"/>
          </p:cNvSpPr>
          <p:nvPr>
            <p:ph type="dt" sz="half" idx="10"/>
          </p:nvPr>
        </p:nvSpPr>
        <p:spPr/>
        <p:txBody>
          <a:bodyPr/>
          <a:lstStyle/>
          <a:p>
            <a:fld id="{815940D7-2238-4F2B-92FE-A9820874145D}" type="datetimeFigureOut">
              <a:rPr lang="lv-LV" smtClean="0"/>
              <a:t>07.12.2023</a:t>
            </a:fld>
            <a:endParaRPr lang="lv-LV"/>
          </a:p>
        </p:txBody>
      </p:sp>
      <p:sp>
        <p:nvSpPr>
          <p:cNvPr id="5" name="Kājenes vietturis 4">
            <a:extLst>
              <a:ext uri="{FF2B5EF4-FFF2-40B4-BE49-F238E27FC236}">
                <a16:creationId xmlns:a16="http://schemas.microsoft.com/office/drawing/2014/main" id="{E4B8664C-77AA-410F-81B0-E51D53F1EEED}"/>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A9DE91B5-558C-4B8D-BE4A-0545C565E7CC}"/>
              </a:ext>
            </a:extLst>
          </p:cNvPr>
          <p:cNvSpPr>
            <a:spLocks noGrp="1"/>
          </p:cNvSpPr>
          <p:nvPr>
            <p:ph type="sldNum" sz="quarter" idx="12"/>
          </p:nvPr>
        </p:nvSpPr>
        <p:spPr/>
        <p:txBody>
          <a:bodyPr/>
          <a:lstStyle/>
          <a:p>
            <a:fld id="{ED1FA485-140A-4798-BC37-52BA9CF811A4}" type="slidenum">
              <a:rPr lang="lv-LV" smtClean="0"/>
              <a:t>‹#›</a:t>
            </a:fld>
            <a:endParaRPr lang="lv-LV"/>
          </a:p>
        </p:txBody>
      </p:sp>
    </p:spTree>
    <p:extLst>
      <p:ext uri="{BB962C8B-B14F-4D97-AF65-F5344CB8AC3E}">
        <p14:creationId xmlns:p14="http://schemas.microsoft.com/office/powerpoint/2010/main" val="391003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adaļas galvene sarkans">
    <p:bg>
      <p:bgPr>
        <a:solidFill>
          <a:schemeClr val="tx2"/>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3128622-0E57-4FF8-9FA2-ADD767A54EBA}"/>
              </a:ext>
            </a:extLst>
          </p:cNvPr>
          <p:cNvSpPr>
            <a:spLocks noGrp="1"/>
          </p:cNvSpPr>
          <p:nvPr>
            <p:ph type="title"/>
          </p:nvPr>
        </p:nvSpPr>
        <p:spPr>
          <a:xfrm>
            <a:off x="831850" y="1709738"/>
            <a:ext cx="10515600" cy="1873047"/>
          </a:xfrm>
        </p:spPr>
        <p:txBody>
          <a:bodyPr anchor="b"/>
          <a:lstStyle>
            <a:lvl1pPr algn="ctr">
              <a:defRPr sz="6000">
                <a:solidFill>
                  <a:schemeClr val="bg1"/>
                </a:solidFill>
              </a:defRPr>
            </a:lvl1pPr>
          </a:lstStyle>
          <a:p>
            <a:r>
              <a:rPr lang="lv-LV"/>
              <a:t>Rediģēt šablona virsraksta stilu</a:t>
            </a:r>
            <a:endParaRPr lang="lv-LV" dirty="0"/>
          </a:p>
        </p:txBody>
      </p:sp>
      <p:sp>
        <p:nvSpPr>
          <p:cNvPr id="3" name="Teksta vietturis 2">
            <a:extLst>
              <a:ext uri="{FF2B5EF4-FFF2-40B4-BE49-F238E27FC236}">
                <a16:creationId xmlns:a16="http://schemas.microsoft.com/office/drawing/2014/main" id="{EBC658E9-7949-4834-BE24-C37615059388}"/>
              </a:ext>
            </a:extLst>
          </p:cNvPr>
          <p:cNvSpPr>
            <a:spLocks noGrp="1"/>
          </p:cNvSpPr>
          <p:nvPr>
            <p:ph type="body" idx="1"/>
          </p:nvPr>
        </p:nvSpPr>
        <p:spPr>
          <a:xfrm>
            <a:off x="831850" y="3790605"/>
            <a:ext cx="10515600" cy="1512916"/>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96056194-3A89-4C84-B9E5-27BCA621CA7B}"/>
              </a:ext>
            </a:extLst>
          </p:cNvPr>
          <p:cNvSpPr>
            <a:spLocks noGrp="1"/>
          </p:cNvSpPr>
          <p:nvPr>
            <p:ph type="dt" sz="half" idx="10"/>
          </p:nvPr>
        </p:nvSpPr>
        <p:spPr/>
        <p:txBody>
          <a:bodyPr/>
          <a:lstStyle/>
          <a:p>
            <a:fld id="{815940D7-2238-4F2B-92FE-A9820874145D}" type="datetimeFigureOut">
              <a:rPr lang="lv-LV" smtClean="0"/>
              <a:t>07.12.2023</a:t>
            </a:fld>
            <a:endParaRPr lang="lv-LV"/>
          </a:p>
        </p:txBody>
      </p:sp>
      <p:sp>
        <p:nvSpPr>
          <p:cNvPr id="5" name="Kājenes vietturis 4">
            <a:extLst>
              <a:ext uri="{FF2B5EF4-FFF2-40B4-BE49-F238E27FC236}">
                <a16:creationId xmlns:a16="http://schemas.microsoft.com/office/drawing/2014/main" id="{E4B8664C-77AA-410F-81B0-E51D53F1EEED}"/>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A9DE91B5-558C-4B8D-BE4A-0545C565E7CC}"/>
              </a:ext>
            </a:extLst>
          </p:cNvPr>
          <p:cNvSpPr>
            <a:spLocks noGrp="1"/>
          </p:cNvSpPr>
          <p:nvPr>
            <p:ph type="sldNum" sz="quarter" idx="12"/>
          </p:nvPr>
        </p:nvSpPr>
        <p:spPr/>
        <p:txBody>
          <a:bodyPr/>
          <a:lstStyle/>
          <a:p>
            <a:fld id="{ED1FA485-140A-4798-BC37-52BA9CF811A4}" type="slidenum">
              <a:rPr lang="lv-LV" smtClean="0"/>
              <a:t>‹#›</a:t>
            </a:fld>
            <a:endParaRPr lang="lv-LV"/>
          </a:p>
        </p:txBody>
      </p:sp>
    </p:spTree>
    <p:extLst>
      <p:ext uri="{BB962C8B-B14F-4D97-AF65-F5344CB8AC3E}">
        <p14:creationId xmlns:p14="http://schemas.microsoft.com/office/powerpoint/2010/main" val="8981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6D2377C-5A37-482A-8AFA-E3C804F51997}"/>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04433B15-84FB-455C-9F96-19A8812BB02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E8775BE0-5C9B-4531-A7A9-B146BBBD1301}"/>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5DD2BC0A-15D2-4264-B55D-5E3712333399}"/>
              </a:ext>
            </a:extLst>
          </p:cNvPr>
          <p:cNvSpPr>
            <a:spLocks noGrp="1"/>
          </p:cNvSpPr>
          <p:nvPr>
            <p:ph type="dt" sz="half" idx="10"/>
          </p:nvPr>
        </p:nvSpPr>
        <p:spPr/>
        <p:txBody>
          <a:bodyPr/>
          <a:lstStyle/>
          <a:p>
            <a:fld id="{815940D7-2238-4F2B-92FE-A9820874145D}" type="datetimeFigureOut">
              <a:rPr lang="lv-LV" smtClean="0"/>
              <a:t>07.12.2023</a:t>
            </a:fld>
            <a:endParaRPr lang="lv-LV"/>
          </a:p>
        </p:txBody>
      </p:sp>
      <p:sp>
        <p:nvSpPr>
          <p:cNvPr id="6" name="Kājenes vietturis 5">
            <a:extLst>
              <a:ext uri="{FF2B5EF4-FFF2-40B4-BE49-F238E27FC236}">
                <a16:creationId xmlns:a16="http://schemas.microsoft.com/office/drawing/2014/main" id="{48C44094-ECDE-4ADD-997D-F16FBE00B382}"/>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03F0324A-79F7-4F15-B861-AB24C886B18A}"/>
              </a:ext>
            </a:extLst>
          </p:cNvPr>
          <p:cNvSpPr>
            <a:spLocks noGrp="1"/>
          </p:cNvSpPr>
          <p:nvPr>
            <p:ph type="sldNum" sz="quarter" idx="12"/>
          </p:nvPr>
        </p:nvSpPr>
        <p:spPr/>
        <p:txBody>
          <a:bodyPr/>
          <a:lstStyle/>
          <a:p>
            <a:fld id="{ED1FA485-140A-4798-BC37-52BA9CF811A4}" type="slidenum">
              <a:rPr lang="lv-LV" smtClean="0"/>
              <a:t>‹#›</a:t>
            </a:fld>
            <a:endParaRPr lang="lv-LV"/>
          </a:p>
        </p:txBody>
      </p:sp>
    </p:spTree>
    <p:extLst>
      <p:ext uri="{BB962C8B-B14F-4D97-AF65-F5344CB8AC3E}">
        <p14:creationId xmlns:p14="http://schemas.microsoft.com/office/powerpoint/2010/main" val="3884131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 satura bloki 2">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04433B15-84FB-455C-9F96-19A8812BB02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E8775BE0-5C9B-4531-A7A9-B146BBBD1301}"/>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5DD2BC0A-15D2-4264-B55D-5E3712333399}"/>
              </a:ext>
            </a:extLst>
          </p:cNvPr>
          <p:cNvSpPr>
            <a:spLocks noGrp="1"/>
          </p:cNvSpPr>
          <p:nvPr>
            <p:ph type="dt" sz="half" idx="10"/>
          </p:nvPr>
        </p:nvSpPr>
        <p:spPr/>
        <p:txBody>
          <a:bodyPr/>
          <a:lstStyle/>
          <a:p>
            <a:fld id="{815940D7-2238-4F2B-92FE-A9820874145D}" type="datetimeFigureOut">
              <a:rPr lang="lv-LV" smtClean="0"/>
              <a:t>07.12.2023</a:t>
            </a:fld>
            <a:endParaRPr lang="lv-LV"/>
          </a:p>
        </p:txBody>
      </p:sp>
      <p:sp>
        <p:nvSpPr>
          <p:cNvPr id="6" name="Kājenes vietturis 5">
            <a:extLst>
              <a:ext uri="{FF2B5EF4-FFF2-40B4-BE49-F238E27FC236}">
                <a16:creationId xmlns:a16="http://schemas.microsoft.com/office/drawing/2014/main" id="{48C44094-ECDE-4ADD-997D-F16FBE00B382}"/>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03F0324A-79F7-4F15-B861-AB24C886B18A}"/>
              </a:ext>
            </a:extLst>
          </p:cNvPr>
          <p:cNvSpPr>
            <a:spLocks noGrp="1"/>
          </p:cNvSpPr>
          <p:nvPr>
            <p:ph type="sldNum" sz="quarter" idx="12"/>
          </p:nvPr>
        </p:nvSpPr>
        <p:spPr/>
        <p:txBody>
          <a:bodyPr/>
          <a:lstStyle/>
          <a:p>
            <a:fld id="{ED1FA485-140A-4798-BC37-52BA9CF811A4}" type="slidenum">
              <a:rPr lang="lv-LV" smtClean="0"/>
              <a:t>‹#›</a:t>
            </a:fld>
            <a:endParaRPr lang="lv-LV"/>
          </a:p>
        </p:txBody>
      </p:sp>
      <p:sp>
        <p:nvSpPr>
          <p:cNvPr id="8" name="Virsraksts 1">
            <a:extLst>
              <a:ext uri="{FF2B5EF4-FFF2-40B4-BE49-F238E27FC236}">
                <a16:creationId xmlns:a16="http://schemas.microsoft.com/office/drawing/2014/main" id="{0E66557F-B375-4056-9C15-C53C2F670144}"/>
              </a:ext>
            </a:extLst>
          </p:cNvPr>
          <p:cNvSpPr>
            <a:spLocks noGrp="1"/>
          </p:cNvSpPr>
          <p:nvPr>
            <p:ph type="title"/>
          </p:nvPr>
        </p:nvSpPr>
        <p:spPr>
          <a:xfrm>
            <a:off x="838200" y="681037"/>
            <a:ext cx="10515600" cy="720304"/>
          </a:xfrm>
          <a:solidFill>
            <a:schemeClr val="tx1"/>
          </a:solidFill>
        </p:spPr>
        <p:txBody>
          <a:bodyPr/>
          <a:lstStyle>
            <a:lvl1pPr>
              <a:defRPr>
                <a:solidFill>
                  <a:schemeClr val="bg1"/>
                </a:solidFill>
              </a:defRPr>
            </a:lvl1pPr>
          </a:lstStyle>
          <a:p>
            <a:r>
              <a:rPr lang="lv-LV"/>
              <a:t>Rediģēt šablona virsraksta stilu</a:t>
            </a:r>
            <a:endParaRPr lang="lv-LV" dirty="0"/>
          </a:p>
        </p:txBody>
      </p:sp>
    </p:spTree>
    <p:extLst>
      <p:ext uri="{BB962C8B-B14F-4D97-AF65-F5344CB8AC3E}">
        <p14:creationId xmlns:p14="http://schemas.microsoft.com/office/powerpoint/2010/main" val="305066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BF5E979C-C7A8-40EF-82A2-F2AF59C467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dirty="0"/>
              <a:t>Rediģēt šablona virsraksta stilu</a:t>
            </a:r>
          </a:p>
        </p:txBody>
      </p:sp>
      <p:sp>
        <p:nvSpPr>
          <p:cNvPr id="3" name="Teksta vietturis 2">
            <a:extLst>
              <a:ext uri="{FF2B5EF4-FFF2-40B4-BE49-F238E27FC236}">
                <a16:creationId xmlns:a16="http://schemas.microsoft.com/office/drawing/2014/main" id="{1F26FAB6-8729-4289-80AC-B476409F79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4" name="Datuma vietturis 3">
            <a:extLst>
              <a:ext uri="{FF2B5EF4-FFF2-40B4-BE49-F238E27FC236}">
                <a16:creationId xmlns:a16="http://schemas.microsoft.com/office/drawing/2014/main" id="{1F9A0E49-5AC5-4B62-9BDE-1D67D1298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940D7-2238-4F2B-92FE-A9820874145D}" type="datetimeFigureOut">
              <a:rPr lang="lv-LV" smtClean="0"/>
              <a:t>07.12.2023</a:t>
            </a:fld>
            <a:endParaRPr lang="lv-LV"/>
          </a:p>
        </p:txBody>
      </p:sp>
      <p:sp>
        <p:nvSpPr>
          <p:cNvPr id="5" name="Kājenes vietturis 4">
            <a:extLst>
              <a:ext uri="{FF2B5EF4-FFF2-40B4-BE49-F238E27FC236}">
                <a16:creationId xmlns:a16="http://schemas.microsoft.com/office/drawing/2014/main" id="{287CB3BE-4B80-4121-B3A5-68D83E499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EF5C3EC5-09AD-46C9-B910-C7483221DF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FA485-140A-4798-BC37-52BA9CF811A4}" type="slidenum">
              <a:rPr lang="lv-LV" smtClean="0"/>
              <a:t>‹#›</a:t>
            </a:fld>
            <a:endParaRPr lang="lv-LV"/>
          </a:p>
        </p:txBody>
      </p:sp>
    </p:spTree>
    <p:extLst>
      <p:ext uri="{BB962C8B-B14F-4D97-AF65-F5344CB8AC3E}">
        <p14:creationId xmlns:p14="http://schemas.microsoft.com/office/powerpoint/2010/main" val="2436491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A8885B3-98FC-A1C3-CAC5-AE642B1FB3F7}"/>
              </a:ext>
            </a:extLst>
          </p:cNvPr>
          <p:cNvSpPr>
            <a:spLocks noGrp="1"/>
          </p:cNvSpPr>
          <p:nvPr>
            <p:ph type="ctrTitle"/>
          </p:nvPr>
        </p:nvSpPr>
        <p:spPr>
          <a:xfrm>
            <a:off x="1524000" y="1690396"/>
            <a:ext cx="9271518" cy="2107163"/>
          </a:xfrm>
        </p:spPr>
        <p:txBody>
          <a:bodyPr>
            <a:normAutofit/>
          </a:bodyPr>
          <a:lstStyle/>
          <a:p>
            <a:r>
              <a:rPr lang="lv-LV" sz="6600" b="1" dirty="0">
                <a:latin typeface="Times New Roman" panose="02020603050405020304" pitchFamily="18" charset="0"/>
                <a:cs typeface="Times New Roman" panose="02020603050405020304" pitchFamily="18" charset="0"/>
              </a:rPr>
              <a:t>Cēsu novada bāriņtiesa</a:t>
            </a:r>
            <a:endParaRPr lang="lv-LV" sz="6600" dirty="0"/>
          </a:p>
        </p:txBody>
      </p:sp>
      <p:sp>
        <p:nvSpPr>
          <p:cNvPr id="3" name="Apakšvirsraksts 2">
            <a:extLst>
              <a:ext uri="{FF2B5EF4-FFF2-40B4-BE49-F238E27FC236}">
                <a16:creationId xmlns:a16="http://schemas.microsoft.com/office/drawing/2014/main" id="{55E19F44-3BBB-C2D9-BB5D-32F5C6E11C78}"/>
              </a:ext>
            </a:extLst>
          </p:cNvPr>
          <p:cNvSpPr>
            <a:spLocks noGrp="1"/>
          </p:cNvSpPr>
          <p:nvPr>
            <p:ph type="subTitle" idx="1"/>
          </p:nvPr>
        </p:nvSpPr>
        <p:spPr>
          <a:xfrm>
            <a:off x="2080726" y="3881535"/>
            <a:ext cx="8587273" cy="1286069"/>
          </a:xfrm>
        </p:spPr>
        <p:txBody>
          <a:bodyPr anchor="ctr">
            <a:normAutofit/>
          </a:bodyPr>
          <a:lstStyle/>
          <a:p>
            <a:pPr algn="r"/>
            <a:r>
              <a:rPr lang="lv-LV" sz="2800" b="1" dirty="0">
                <a:latin typeface="Times New Roman" panose="02020603050405020304" pitchFamily="18" charset="0"/>
                <a:cs typeface="Times New Roman" panose="02020603050405020304" pitchFamily="18" charset="0"/>
              </a:rPr>
              <a:t>Pārskats par 2021./2022.gadu </a:t>
            </a:r>
          </a:p>
          <a:p>
            <a:pPr algn="r"/>
            <a:endParaRPr lang="lv-LV" dirty="0">
              <a:latin typeface="+mn-lt"/>
            </a:endParaRPr>
          </a:p>
        </p:txBody>
      </p:sp>
      <p:pic>
        <p:nvPicPr>
          <p:cNvPr id="5" name="Attēls 4">
            <a:extLst>
              <a:ext uri="{FF2B5EF4-FFF2-40B4-BE49-F238E27FC236}">
                <a16:creationId xmlns:a16="http://schemas.microsoft.com/office/drawing/2014/main" id="{0AF04F36-E42B-D9BE-9C8B-D96B8F994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9564" y="495027"/>
            <a:ext cx="1052873" cy="1526583"/>
          </a:xfrm>
          <a:prstGeom prst="rect">
            <a:avLst/>
          </a:prstGeom>
        </p:spPr>
      </p:pic>
    </p:spTree>
    <p:extLst>
      <p:ext uri="{BB962C8B-B14F-4D97-AF65-F5344CB8AC3E}">
        <p14:creationId xmlns:p14="http://schemas.microsoft.com/office/powerpoint/2010/main" val="959653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atura vietturis 6">
            <a:extLst>
              <a:ext uri="{FF2B5EF4-FFF2-40B4-BE49-F238E27FC236}">
                <a16:creationId xmlns:a16="http://schemas.microsoft.com/office/drawing/2014/main" id="{E61FC94E-9858-A8A2-DDDE-84E76D4D4E2B}"/>
              </a:ext>
            </a:extLst>
          </p:cNvPr>
          <p:cNvGraphicFramePr>
            <a:graphicFrameLocks/>
          </p:cNvGraphicFramePr>
          <p:nvPr>
            <p:extLst>
              <p:ext uri="{D42A27DB-BD31-4B8C-83A1-F6EECF244321}">
                <p14:modId xmlns:p14="http://schemas.microsoft.com/office/powerpoint/2010/main" val="3384707364"/>
              </p:ext>
            </p:extLst>
          </p:nvPr>
        </p:nvGraphicFramePr>
        <p:xfrm>
          <a:off x="6096000" y="1660255"/>
          <a:ext cx="5221288"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Satura vietturis 8">
            <a:extLst>
              <a:ext uri="{FF2B5EF4-FFF2-40B4-BE49-F238E27FC236}">
                <a16:creationId xmlns:a16="http://schemas.microsoft.com/office/drawing/2014/main" id="{E529A787-6E90-9A01-27C0-AE5E2980AB4E}"/>
              </a:ext>
            </a:extLst>
          </p:cNvPr>
          <p:cNvGraphicFramePr>
            <a:graphicFrameLocks noGrp="1"/>
          </p:cNvGraphicFramePr>
          <p:nvPr>
            <p:ph sz="half" idx="1"/>
            <p:extLst>
              <p:ext uri="{D42A27DB-BD31-4B8C-83A1-F6EECF244321}">
                <p14:modId xmlns:p14="http://schemas.microsoft.com/office/powerpoint/2010/main" val="3088223807"/>
              </p:ext>
            </p:extLst>
          </p:nvPr>
        </p:nvGraphicFramePr>
        <p:xfrm>
          <a:off x="712619" y="1660255"/>
          <a:ext cx="5221288"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Virsraksts 3">
            <a:extLst>
              <a:ext uri="{FF2B5EF4-FFF2-40B4-BE49-F238E27FC236}">
                <a16:creationId xmlns:a16="http://schemas.microsoft.com/office/drawing/2014/main" id="{01A54AFC-3A82-A595-3BC4-299E6AE5198F}"/>
              </a:ext>
            </a:extLst>
          </p:cNvPr>
          <p:cNvSpPr>
            <a:spLocks noGrp="1"/>
          </p:cNvSpPr>
          <p:nvPr>
            <p:ph type="title"/>
          </p:nvPr>
        </p:nvSpPr>
        <p:spPr>
          <a:xfrm>
            <a:off x="838200" y="681037"/>
            <a:ext cx="10515600" cy="720304"/>
          </a:xfrm>
        </p:spPr>
        <p:txBody>
          <a:bodyPr anchor="ctr">
            <a:normAutofit/>
          </a:bodyPr>
          <a:lstStyle/>
          <a:p>
            <a:r>
              <a:rPr lang="lv-LV" dirty="0">
                <a:latin typeface="Times New Roman" panose="02020603050405020304" pitchFamily="18" charset="0"/>
                <a:cs typeface="Times New Roman" panose="02020603050405020304" pitchFamily="18" charset="0"/>
              </a:rPr>
              <a:t>Pieņemto lēmumu skaits </a:t>
            </a:r>
          </a:p>
        </p:txBody>
      </p:sp>
    </p:spTree>
    <p:extLst>
      <p:ext uri="{BB962C8B-B14F-4D97-AF65-F5344CB8AC3E}">
        <p14:creationId xmlns:p14="http://schemas.microsoft.com/office/powerpoint/2010/main" val="1075487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B263EE4-E649-E7FF-3738-449C71C58EF2}"/>
              </a:ext>
            </a:extLst>
          </p:cNvPr>
          <p:cNvSpPr>
            <a:spLocks noGrp="1"/>
          </p:cNvSpPr>
          <p:nvPr>
            <p:ph type="title"/>
          </p:nvPr>
        </p:nvSpPr>
        <p:spPr/>
        <p:txBody>
          <a:bodyPr/>
          <a:lstStyle/>
          <a:p>
            <a:r>
              <a:rPr lang="lv-LV" dirty="0">
                <a:latin typeface="Times New Roman" panose="02020603050405020304" pitchFamily="18" charset="0"/>
                <a:cs typeface="Times New Roman" panose="02020603050405020304" pitchFamily="18" charset="0"/>
              </a:rPr>
              <a:t>ĀRPUSĢIMENES APRŪPE </a:t>
            </a:r>
          </a:p>
        </p:txBody>
      </p:sp>
      <p:graphicFrame>
        <p:nvGraphicFramePr>
          <p:cNvPr id="6" name="Satura vietturis 5">
            <a:extLst>
              <a:ext uri="{FF2B5EF4-FFF2-40B4-BE49-F238E27FC236}">
                <a16:creationId xmlns:a16="http://schemas.microsoft.com/office/drawing/2014/main" id="{3E1F75C9-F238-6357-E4F4-E981385A3486}"/>
              </a:ext>
            </a:extLst>
          </p:cNvPr>
          <p:cNvGraphicFramePr>
            <a:graphicFrameLocks noGrp="1"/>
          </p:cNvGraphicFramePr>
          <p:nvPr>
            <p:ph idx="1"/>
            <p:extLst>
              <p:ext uri="{D42A27DB-BD31-4B8C-83A1-F6EECF244321}">
                <p14:modId xmlns:p14="http://schemas.microsoft.com/office/powerpoint/2010/main" val="65441775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7178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D2D0B82-C5E2-8009-F7DA-7D6061BCCE04}"/>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8658" r="20016"/>
          <a:stretch/>
        </p:blipFill>
        <p:spPr bwMode="auto">
          <a:xfrm>
            <a:off x="838199" y="1825625"/>
            <a:ext cx="5272890" cy="4428000"/>
          </a:xfrm>
          <a:prstGeom prst="rect">
            <a:avLst/>
          </a:prstGeom>
          <a:solidFill>
            <a:srgbClr val="FFFFFF"/>
          </a:solidFill>
        </p:spPr>
      </p:pic>
      <p:sp>
        <p:nvSpPr>
          <p:cNvPr id="1031" name="Content Placeholder 2">
            <a:extLst>
              <a:ext uri="{FF2B5EF4-FFF2-40B4-BE49-F238E27FC236}">
                <a16:creationId xmlns:a16="http://schemas.microsoft.com/office/drawing/2014/main" id="{533117DD-F53B-C647-68FF-B3AD61575F1C}"/>
              </a:ext>
            </a:extLst>
          </p:cNvPr>
          <p:cNvSpPr>
            <a:spLocks noGrp="1"/>
          </p:cNvSpPr>
          <p:nvPr>
            <p:ph sz="half" idx="2"/>
          </p:nvPr>
        </p:nvSpPr>
        <p:spPr>
          <a:xfrm>
            <a:off x="6172200" y="1825625"/>
            <a:ext cx="5272890" cy="4428000"/>
          </a:xfrm>
        </p:spPr>
        <p:txBody>
          <a:bodyPr>
            <a:normAutofit lnSpcReduction="10000"/>
          </a:bodyPr>
          <a:lstStyle/>
          <a:p>
            <a:r>
              <a:rPr lang="lv-LV" b="1" dirty="0">
                <a:latin typeface="Times New Roman" panose="02020603050405020304" pitchFamily="18" charset="0"/>
                <a:cs typeface="Times New Roman" panose="02020603050405020304" pitchFamily="18" charset="0"/>
              </a:rPr>
              <a:t>2022.gadā Bāriņtiesas pārstāvība 137 tiesas sēdēs</a:t>
            </a:r>
            <a:r>
              <a:rPr lang="lv-LV" dirty="0">
                <a:latin typeface="Times New Roman" panose="02020603050405020304" pitchFamily="18" charset="0"/>
                <a:cs typeface="Times New Roman" panose="02020603050405020304" pitchFamily="18" charset="0"/>
              </a:rPr>
              <a:t>; </a:t>
            </a:r>
          </a:p>
          <a:p>
            <a:r>
              <a:rPr lang="lv-LV" b="1" dirty="0">
                <a:latin typeface="Times New Roman" panose="02020603050405020304" pitchFamily="18" charset="0"/>
                <a:cs typeface="Times New Roman" panose="02020603050405020304" pitchFamily="18" charset="0"/>
              </a:rPr>
              <a:t>Pārsūdzēti 7 bāriņtiesas lēmumi:</a:t>
            </a:r>
          </a:p>
          <a:p>
            <a:pPr>
              <a:buFont typeface="Wingdings" panose="05000000000000000000" pitchFamily="2" charset="2"/>
              <a:buChar char="Ø"/>
            </a:pPr>
            <a:r>
              <a:rPr lang="lv-LV" dirty="0">
                <a:latin typeface="Times New Roman" panose="02020603050405020304" pitchFamily="18" charset="0"/>
                <a:cs typeface="Times New Roman" panose="02020603050405020304" pitchFamily="18" charset="0"/>
              </a:rPr>
              <a:t>4 lēmumi par aizgādības tiesību pārtraukšanu;</a:t>
            </a:r>
          </a:p>
          <a:p>
            <a:pPr>
              <a:buFont typeface="Wingdings" panose="05000000000000000000" pitchFamily="2" charset="2"/>
              <a:buChar char="Ø"/>
            </a:pPr>
            <a:r>
              <a:rPr lang="lv-LV" dirty="0">
                <a:latin typeface="Times New Roman" panose="02020603050405020304" pitchFamily="18" charset="0"/>
                <a:cs typeface="Times New Roman" panose="02020603050405020304" pitchFamily="18" charset="0"/>
              </a:rPr>
              <a:t>1 lēmums par aizgādņa iecelšanu mantojumam;</a:t>
            </a:r>
          </a:p>
          <a:p>
            <a:pPr>
              <a:buFont typeface="Wingdings" panose="05000000000000000000" pitchFamily="2" charset="2"/>
              <a:buChar char="Ø"/>
            </a:pPr>
            <a:r>
              <a:rPr lang="lv-LV" dirty="0">
                <a:latin typeface="Times New Roman" panose="02020603050405020304" pitchFamily="18" charset="0"/>
                <a:cs typeface="Times New Roman" panose="02020603050405020304" pitchFamily="18" charset="0"/>
              </a:rPr>
              <a:t>2 lēmumi citās lietās, tajā skaitā par audžuģimenes statusa atņemšanu.  </a:t>
            </a:r>
            <a:endParaRPr lang="en-US" dirty="0">
              <a:latin typeface="Times New Roman" panose="02020603050405020304" pitchFamily="18" charset="0"/>
              <a:cs typeface="Times New Roman" panose="02020603050405020304" pitchFamily="18" charset="0"/>
            </a:endParaRPr>
          </a:p>
        </p:txBody>
      </p:sp>
      <p:sp>
        <p:nvSpPr>
          <p:cNvPr id="2" name="Virsraksts 1">
            <a:extLst>
              <a:ext uri="{FF2B5EF4-FFF2-40B4-BE49-F238E27FC236}">
                <a16:creationId xmlns:a16="http://schemas.microsoft.com/office/drawing/2014/main" id="{0289A8F2-AD96-5984-6395-81263F573A1C}"/>
              </a:ext>
            </a:extLst>
          </p:cNvPr>
          <p:cNvSpPr>
            <a:spLocks noGrp="1"/>
          </p:cNvSpPr>
          <p:nvPr>
            <p:ph type="title"/>
          </p:nvPr>
        </p:nvSpPr>
        <p:spPr>
          <a:xfrm>
            <a:off x="838200" y="681037"/>
            <a:ext cx="10515600" cy="720304"/>
          </a:xfrm>
        </p:spPr>
        <p:txBody>
          <a:bodyPr anchor="ctr">
            <a:normAutofit/>
          </a:bodyPr>
          <a:lstStyle/>
          <a:p>
            <a:r>
              <a:rPr lang="lv-LV" dirty="0">
                <a:latin typeface="Times New Roman" panose="02020603050405020304" pitchFamily="18" charset="0"/>
                <a:cs typeface="Times New Roman" panose="02020603050405020304" pitchFamily="18" charset="0"/>
              </a:rPr>
              <a:t>Dalība tiesas sēdēs</a:t>
            </a:r>
          </a:p>
        </p:txBody>
      </p:sp>
    </p:spTree>
    <p:extLst>
      <p:ext uri="{BB962C8B-B14F-4D97-AF65-F5344CB8AC3E}">
        <p14:creationId xmlns:p14="http://schemas.microsoft.com/office/powerpoint/2010/main" val="3143072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llā fons. Ilustratīvi attēloti seši priecīgi, dažāda izskata bērni. Virs viņiem domu burbulī ir ikona ar sarkanu sirsniņu, kā arī teksts: &quot;Ja bērns dzīvo šķirti no viena vai abiem vecākiem, bērnam ir tiesības uzturēt attiecības un tiešus kontaktus ar vecākiem un citiem tuviniekiem. Savukārt vecākam, kurš nedzīvo kopā ar bērnu, ir tiesības saņemt ziņas par viņa attīstību un dzīves apstākļiem.&quot;">
            <a:extLst>
              <a:ext uri="{FF2B5EF4-FFF2-40B4-BE49-F238E27FC236}">
                <a16:creationId xmlns:a16="http://schemas.microsoft.com/office/drawing/2014/main" id="{F07D30C0-2B15-2437-DE3E-8215E152694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8199" y="1825625"/>
            <a:ext cx="5655123" cy="4015137"/>
          </a:xfrm>
          <a:prstGeom prst="rect">
            <a:avLst/>
          </a:prstGeom>
          <a:solidFill>
            <a:srgbClr val="FFFFFF"/>
          </a:solidFill>
        </p:spPr>
      </p:pic>
      <p:sp>
        <p:nvSpPr>
          <p:cNvPr id="2055" name="Content Placeholder 2">
            <a:extLst>
              <a:ext uri="{FF2B5EF4-FFF2-40B4-BE49-F238E27FC236}">
                <a16:creationId xmlns:a16="http://schemas.microsoft.com/office/drawing/2014/main" id="{6BC1925F-5BAB-EAE8-94D9-2531A2545735}"/>
              </a:ext>
            </a:extLst>
          </p:cNvPr>
          <p:cNvSpPr>
            <a:spLocks noGrp="1"/>
          </p:cNvSpPr>
          <p:nvPr>
            <p:ph sz="half" idx="2"/>
          </p:nvPr>
        </p:nvSpPr>
        <p:spPr>
          <a:xfrm>
            <a:off x="6593840" y="1825625"/>
            <a:ext cx="4759960" cy="4351338"/>
          </a:xfrm>
        </p:spPr>
        <p:txBody>
          <a:bodyPr/>
          <a:lstStyle/>
          <a:p>
            <a:r>
              <a:rPr lang="lv-LV" dirty="0">
                <a:latin typeface="Times New Roman" panose="02020603050405020304" pitchFamily="18" charset="0"/>
                <a:cs typeface="Times New Roman" panose="02020603050405020304" pitchFamily="18" charset="0"/>
              </a:rPr>
              <a:t>Bāriņtiesa </a:t>
            </a:r>
            <a:r>
              <a:rPr lang="lv-LV" b="1" dirty="0">
                <a:latin typeface="Times New Roman" panose="02020603050405020304" pitchFamily="18" charset="0"/>
                <a:cs typeface="Times New Roman" panose="02020603050405020304" pitchFamily="18" charset="0"/>
              </a:rPr>
              <a:t>2022.gadā kā saskarsmes persona</a:t>
            </a:r>
            <a:r>
              <a:rPr lang="lv-LV" dirty="0">
                <a:latin typeface="Times New Roman" panose="02020603050405020304" pitchFamily="18" charset="0"/>
                <a:cs typeface="Times New Roman" panose="02020603050405020304" pitchFamily="18" charset="0"/>
              </a:rPr>
              <a:t> nodrošinājusi saskarsmes tiesības bērniem ar tēvu (vienā ģimenes lietā) </a:t>
            </a:r>
            <a:r>
              <a:rPr lang="lv-LV" b="1" dirty="0">
                <a:latin typeface="Times New Roman" panose="02020603050405020304" pitchFamily="18" charset="0"/>
                <a:cs typeface="Times New Roman" panose="02020603050405020304" pitchFamily="18" charset="0"/>
              </a:rPr>
              <a:t>22 reizes (katra mēneša otro un ceturto sestdienu!) </a:t>
            </a:r>
            <a:r>
              <a:rPr lang="lv-LV" dirty="0">
                <a:latin typeface="Times New Roman" panose="02020603050405020304" pitchFamily="18" charset="0"/>
                <a:cs typeface="Times New Roman" panose="02020603050405020304" pitchFamily="18" charset="0"/>
              </a:rPr>
              <a:t>bāriņtiesas telpās. </a:t>
            </a:r>
            <a:endParaRPr lang="en-US" dirty="0">
              <a:latin typeface="Times New Roman" panose="02020603050405020304" pitchFamily="18" charset="0"/>
              <a:cs typeface="Times New Roman" panose="02020603050405020304" pitchFamily="18" charset="0"/>
            </a:endParaRPr>
          </a:p>
        </p:txBody>
      </p:sp>
      <p:sp>
        <p:nvSpPr>
          <p:cNvPr id="2" name="Virsraksts 1">
            <a:extLst>
              <a:ext uri="{FF2B5EF4-FFF2-40B4-BE49-F238E27FC236}">
                <a16:creationId xmlns:a16="http://schemas.microsoft.com/office/drawing/2014/main" id="{1C9C3908-4940-4111-C8C6-5B40F83AC1CE}"/>
              </a:ext>
            </a:extLst>
          </p:cNvPr>
          <p:cNvSpPr>
            <a:spLocks noGrp="1"/>
          </p:cNvSpPr>
          <p:nvPr>
            <p:ph type="title"/>
          </p:nvPr>
        </p:nvSpPr>
        <p:spPr>
          <a:xfrm>
            <a:off x="838200" y="681037"/>
            <a:ext cx="10515600" cy="720304"/>
          </a:xfrm>
        </p:spPr>
        <p:txBody>
          <a:bodyPr anchor="ctr">
            <a:normAutofit/>
          </a:bodyPr>
          <a:lstStyle/>
          <a:p>
            <a:r>
              <a:rPr lang="lv-LV" dirty="0">
                <a:latin typeface="Times New Roman" panose="02020603050405020304" pitchFamily="18" charset="0"/>
                <a:cs typeface="Times New Roman" panose="02020603050405020304" pitchFamily="18" charset="0"/>
              </a:rPr>
              <a:t>Saskarsmes nodrošināšana </a:t>
            </a:r>
          </a:p>
        </p:txBody>
      </p:sp>
    </p:spTree>
    <p:extLst>
      <p:ext uri="{BB962C8B-B14F-4D97-AF65-F5344CB8AC3E}">
        <p14:creationId xmlns:p14="http://schemas.microsoft.com/office/powerpoint/2010/main" val="1431383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1AE04EEE-1C45-5956-70CC-F31954954D71}"/>
              </a:ext>
            </a:extLst>
          </p:cNvPr>
          <p:cNvSpPr>
            <a:spLocks noGrp="1"/>
          </p:cNvSpPr>
          <p:nvPr>
            <p:ph sz="half" idx="2"/>
          </p:nvPr>
        </p:nvSpPr>
        <p:spPr>
          <a:xfrm>
            <a:off x="2081719" y="1799616"/>
            <a:ext cx="3902412" cy="4322155"/>
          </a:xfrm>
        </p:spPr>
        <p:txBody>
          <a:bodyPr/>
          <a:lstStyle/>
          <a:p>
            <a:pPr marL="0" indent="0">
              <a:buNone/>
            </a:pPr>
            <a:r>
              <a:rPr lang="lv-LV" b="1" dirty="0">
                <a:latin typeface="Times New Roman" panose="02020603050405020304" pitchFamily="18" charset="0"/>
                <a:cs typeface="Times New Roman" panose="02020603050405020304" pitchFamily="18" charset="0"/>
              </a:rPr>
              <a:t>2022.gadā</a:t>
            </a:r>
          </a:p>
        </p:txBody>
      </p:sp>
      <p:sp>
        <p:nvSpPr>
          <p:cNvPr id="4" name="Virsraksts 3">
            <a:extLst>
              <a:ext uri="{FF2B5EF4-FFF2-40B4-BE49-F238E27FC236}">
                <a16:creationId xmlns:a16="http://schemas.microsoft.com/office/drawing/2014/main" id="{E9340E9D-43E9-FF9E-3F79-FC9E99002ABB}"/>
              </a:ext>
            </a:extLst>
          </p:cNvPr>
          <p:cNvSpPr>
            <a:spLocks noGrp="1"/>
          </p:cNvSpPr>
          <p:nvPr>
            <p:ph type="title"/>
          </p:nvPr>
        </p:nvSpPr>
        <p:spPr>
          <a:xfrm>
            <a:off x="282102" y="214108"/>
            <a:ext cx="11653735" cy="1507688"/>
          </a:xfrm>
        </p:spPr>
        <p:txBody>
          <a:bodyPr>
            <a:normAutofit/>
          </a:bodyPr>
          <a:lstStyle/>
          <a:p>
            <a:r>
              <a:rPr lang="lv-LV" dirty="0">
                <a:latin typeface="Times New Roman" panose="02020603050405020304" pitchFamily="18" charset="0"/>
                <a:cs typeface="Times New Roman" panose="02020603050405020304" pitchFamily="18" charset="0"/>
              </a:rPr>
              <a:t>Apliecinājumu izdarīšana (Notariālās darbības)</a:t>
            </a:r>
          </a:p>
        </p:txBody>
      </p:sp>
      <p:sp>
        <p:nvSpPr>
          <p:cNvPr id="8" name="Vilnis 7">
            <a:extLst>
              <a:ext uri="{FF2B5EF4-FFF2-40B4-BE49-F238E27FC236}">
                <a16:creationId xmlns:a16="http://schemas.microsoft.com/office/drawing/2014/main" id="{C2BD6070-17F8-0B01-7832-25BEAA40B448}"/>
              </a:ext>
            </a:extLst>
          </p:cNvPr>
          <p:cNvSpPr/>
          <p:nvPr/>
        </p:nvSpPr>
        <p:spPr>
          <a:xfrm>
            <a:off x="1916348" y="2986390"/>
            <a:ext cx="3223098" cy="1118681"/>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800" b="1" dirty="0">
                <a:latin typeface="Times New Roman" panose="02020603050405020304" pitchFamily="18" charset="0"/>
                <a:cs typeface="Times New Roman" panose="02020603050405020304" pitchFamily="18" charset="0"/>
              </a:rPr>
              <a:t>1002</a:t>
            </a:r>
          </a:p>
        </p:txBody>
      </p:sp>
    </p:spTree>
    <p:extLst>
      <p:ext uri="{BB962C8B-B14F-4D97-AF65-F5344CB8AC3E}">
        <p14:creationId xmlns:p14="http://schemas.microsoft.com/office/powerpoint/2010/main" val="1257910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C2B6073-6C24-F393-7398-510032B783B9}"/>
              </a:ext>
            </a:extLst>
          </p:cNvPr>
          <p:cNvSpPr>
            <a:spLocks noGrp="1"/>
          </p:cNvSpPr>
          <p:nvPr>
            <p:ph type="title"/>
          </p:nvPr>
        </p:nvSpPr>
        <p:spPr/>
        <p:txBody>
          <a:bodyPr>
            <a:normAutofit/>
          </a:bodyPr>
          <a:lstStyle/>
          <a:p>
            <a:r>
              <a:rPr lang="lv-LV" dirty="0">
                <a:latin typeface="Times New Roman" panose="02020603050405020304" pitchFamily="18" charset="0"/>
                <a:cs typeface="Times New Roman" panose="02020603050405020304" pitchFamily="18" charset="0"/>
              </a:rPr>
              <a:t>Bāriņtiesas dalība komisijās/darba grupās </a:t>
            </a:r>
          </a:p>
        </p:txBody>
      </p:sp>
      <p:sp>
        <p:nvSpPr>
          <p:cNvPr id="3" name="Satura vietturis 2">
            <a:extLst>
              <a:ext uri="{FF2B5EF4-FFF2-40B4-BE49-F238E27FC236}">
                <a16:creationId xmlns:a16="http://schemas.microsoft.com/office/drawing/2014/main" id="{5CD36EA2-09F7-DC9B-3540-9CC96F51E9E5}"/>
              </a:ext>
            </a:extLst>
          </p:cNvPr>
          <p:cNvSpPr>
            <a:spLocks noGrp="1"/>
          </p:cNvSpPr>
          <p:nvPr>
            <p:ph idx="1"/>
          </p:nvPr>
        </p:nvSpPr>
        <p:spPr/>
        <p:txBody>
          <a:bodyPr/>
          <a:lstStyle/>
          <a:p>
            <a:r>
              <a:rPr lang="lv-LV" dirty="0">
                <a:latin typeface="Times New Roman" panose="02020603050405020304" pitchFamily="18" charset="0"/>
                <a:cs typeface="Times New Roman" panose="02020603050405020304" pitchFamily="18" charset="0"/>
              </a:rPr>
              <a:t>Regulāras sanāksmes ar Valsts probācijas dienestu;</a:t>
            </a:r>
          </a:p>
          <a:p>
            <a:r>
              <a:rPr lang="lv-LV" dirty="0">
                <a:latin typeface="Times New Roman" panose="02020603050405020304" pitchFamily="18" charset="0"/>
                <a:cs typeface="Times New Roman" panose="02020603050405020304" pitchFamily="18" charset="0"/>
              </a:rPr>
              <a:t>Pārstāvība pašvaldības Administratīvās komisijas Bērnu lietu apakškomisijā;</a:t>
            </a:r>
          </a:p>
          <a:p>
            <a:r>
              <a:rPr lang="lv-LV" dirty="0">
                <a:latin typeface="Times New Roman" panose="02020603050405020304" pitchFamily="18" charset="0"/>
                <a:cs typeface="Times New Roman" panose="02020603050405020304" pitchFamily="18" charset="0"/>
              </a:rPr>
              <a:t>Pārstāvība pašvaldības Sadarbības grupā;</a:t>
            </a:r>
          </a:p>
          <a:p>
            <a:r>
              <a:rPr lang="lv-LV" dirty="0">
                <a:latin typeface="Times New Roman" panose="02020603050405020304" pitchFamily="18" charset="0"/>
                <a:cs typeface="Times New Roman" panose="02020603050405020304" pitchFamily="18" charset="0"/>
              </a:rPr>
              <a:t>Citas starpinstitūciju sanāksmes.  </a:t>
            </a:r>
          </a:p>
        </p:txBody>
      </p:sp>
    </p:spTree>
    <p:extLst>
      <p:ext uri="{BB962C8B-B14F-4D97-AF65-F5344CB8AC3E}">
        <p14:creationId xmlns:p14="http://schemas.microsoft.com/office/powerpoint/2010/main" val="3631260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40C35AC-09EE-A5C8-7047-A8325B7A3B7B}"/>
              </a:ext>
            </a:extLst>
          </p:cNvPr>
          <p:cNvSpPr>
            <a:spLocks noGrp="1"/>
          </p:cNvSpPr>
          <p:nvPr>
            <p:ph type="title"/>
          </p:nvPr>
        </p:nvSpPr>
        <p:spPr>
          <a:xfrm>
            <a:off x="838200" y="369651"/>
            <a:ext cx="10766898" cy="1303506"/>
          </a:xfrm>
        </p:spPr>
        <p:txBody>
          <a:bodyPr>
            <a:normAutofit/>
          </a:bodyPr>
          <a:lstStyle/>
          <a:p>
            <a:r>
              <a:rPr lang="lv-LV" sz="3600" dirty="0">
                <a:latin typeface="Times New Roman" panose="02020603050405020304" pitchFamily="18" charset="0"/>
                <a:cs typeface="Times New Roman" panose="02020603050405020304" pitchFamily="18" charset="0"/>
              </a:rPr>
              <a:t>Bāriņtiesas dalība Latvijas Bāriņtiesu darbinieku asociācijā</a:t>
            </a:r>
          </a:p>
        </p:txBody>
      </p:sp>
      <p:pic>
        <p:nvPicPr>
          <p:cNvPr id="1026" name="Picture 2">
            <a:extLst>
              <a:ext uri="{FF2B5EF4-FFF2-40B4-BE49-F238E27FC236}">
                <a16:creationId xmlns:a16="http://schemas.microsoft.com/office/drawing/2014/main" id="{EF37FF71-3BC3-89A8-88F0-650B2E952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0341" y="817124"/>
            <a:ext cx="3024376" cy="856034"/>
          </a:xfrm>
          <a:prstGeom prst="rect">
            <a:avLst/>
          </a:prstGeom>
          <a:noFill/>
          <a:extLst>
            <a:ext uri="{909E8E84-426E-40DD-AFC4-6F175D3DCCD1}">
              <a14:hiddenFill xmlns:a14="http://schemas.microsoft.com/office/drawing/2010/main">
                <a:solidFill>
                  <a:srgbClr val="FFFFFF"/>
                </a:solidFill>
              </a14:hiddenFill>
            </a:ext>
          </a:extLst>
        </p:spPr>
      </p:pic>
      <p:sp>
        <p:nvSpPr>
          <p:cNvPr id="6" name="Satura vietturis 5">
            <a:extLst>
              <a:ext uri="{FF2B5EF4-FFF2-40B4-BE49-F238E27FC236}">
                <a16:creationId xmlns:a16="http://schemas.microsoft.com/office/drawing/2014/main" id="{EA6F0FD9-32A6-6D2C-57DD-5842C184549B}"/>
              </a:ext>
            </a:extLst>
          </p:cNvPr>
          <p:cNvSpPr>
            <a:spLocks noGrp="1"/>
          </p:cNvSpPr>
          <p:nvPr>
            <p:ph idx="1"/>
          </p:nvPr>
        </p:nvSpPr>
        <p:spPr>
          <a:xfrm>
            <a:off x="838199" y="1825625"/>
            <a:ext cx="10620983" cy="4351338"/>
          </a:xfrm>
        </p:spPr>
        <p:txBody>
          <a:bodyPr>
            <a:normAutofit lnSpcReduction="10000"/>
          </a:bodyPr>
          <a:lstStyle/>
          <a:p>
            <a:pPr>
              <a:buFont typeface="Wingdings" panose="05000000000000000000" pitchFamily="2" charset="2"/>
              <a:buChar char="Ø"/>
            </a:pPr>
            <a:r>
              <a:rPr lang="lv-LV" dirty="0">
                <a:latin typeface="Times New Roman" panose="02020603050405020304" pitchFamily="18" charset="0"/>
                <a:cs typeface="Times New Roman" panose="02020603050405020304" pitchFamily="18" charset="0"/>
              </a:rPr>
              <a:t>2022.gadā Cēsu novada bāriņtiesas pārstāve ievēlēta asociācijas valdē (</a:t>
            </a:r>
            <a:r>
              <a:rPr lang="lv-LV" u="sng" dirty="0">
                <a:latin typeface="Times New Roman" panose="02020603050405020304" pitchFamily="18" charset="0"/>
                <a:cs typeface="Times New Roman" panose="02020603050405020304" pitchFamily="18" charset="0"/>
              </a:rPr>
              <a:t>2023.gadā pašvaldība izstājas no asociācijas</a:t>
            </a:r>
            <a:r>
              <a:rPr lang="lv-LV"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lv-LV" dirty="0">
                <a:latin typeface="Times New Roman" panose="02020603050405020304" pitchFamily="18" charset="0"/>
                <a:cs typeface="Times New Roman" panose="02020603050405020304" pitchFamily="18" charset="0"/>
              </a:rPr>
              <a:t>Cēsu novada pašvaldības pārstāvība ministriju un tās padotības iestāžu darba grupās, jo īpaši Labklājības ministrijas un VBTAI; </a:t>
            </a:r>
          </a:p>
          <a:p>
            <a:pPr>
              <a:buFont typeface="Wingdings" panose="05000000000000000000" pitchFamily="2" charset="2"/>
              <a:buChar char="Ø"/>
            </a:pPr>
            <a:r>
              <a:rPr lang="lv-LV" dirty="0">
                <a:latin typeface="Times New Roman" panose="02020603050405020304" pitchFamily="18" charset="0"/>
                <a:cs typeface="Times New Roman" panose="02020603050405020304" pitchFamily="18" charset="0"/>
              </a:rPr>
              <a:t>iespēja izteikt viedokli par normatīvā regulējuma grozījumiem;</a:t>
            </a:r>
          </a:p>
          <a:p>
            <a:pPr>
              <a:buFont typeface="Wingdings" panose="05000000000000000000" pitchFamily="2" charset="2"/>
              <a:buChar char="Ø"/>
            </a:pPr>
            <a:r>
              <a:rPr lang="lv-LV" dirty="0">
                <a:latin typeface="Times New Roman" panose="02020603050405020304" pitchFamily="18" charset="0"/>
                <a:cs typeface="Times New Roman" panose="02020603050405020304" pitchFamily="18" charset="0"/>
              </a:rPr>
              <a:t>pārstāvība Saeimas komisijās par normatīvo regulējumu, par vardarbību jauniešu vidū izglītības iestādēs u.c. </a:t>
            </a:r>
          </a:p>
          <a:p>
            <a:pPr>
              <a:buFont typeface="Wingdings" panose="05000000000000000000" pitchFamily="2" charset="2"/>
              <a:buChar char="Ø"/>
            </a:pPr>
            <a:r>
              <a:rPr lang="lv-LV" dirty="0">
                <a:latin typeface="Times New Roman" panose="02020603050405020304" pitchFamily="18" charset="0"/>
                <a:cs typeface="Times New Roman" panose="02020603050405020304" pitchFamily="18" charset="0"/>
              </a:rPr>
              <a:t>Bāriņtiesa pievienojusies un ievēro asociācijas izstrādāto Ētikas kodeksu. </a:t>
            </a:r>
          </a:p>
          <a:p>
            <a:pPr marL="0" indent="0">
              <a:buNone/>
            </a:pPr>
            <a:r>
              <a:rPr lang="lv-LV" dirty="0">
                <a:latin typeface="Times New Roman" panose="02020603050405020304" pitchFamily="18" charset="0"/>
                <a:cs typeface="Times New Roman" panose="02020603050405020304" pitchFamily="18" charset="0"/>
              </a:rPr>
              <a:t> </a:t>
            </a:r>
          </a:p>
          <a:p>
            <a:pPr marL="0" indent="0">
              <a:buNone/>
            </a:pPr>
            <a:endParaRPr lang="lv-LV" dirty="0"/>
          </a:p>
        </p:txBody>
      </p:sp>
    </p:spTree>
    <p:extLst>
      <p:ext uri="{BB962C8B-B14F-4D97-AF65-F5344CB8AC3E}">
        <p14:creationId xmlns:p14="http://schemas.microsoft.com/office/powerpoint/2010/main" val="4182146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725625-34CE-F19D-82EA-34FBC5846737}"/>
              </a:ext>
            </a:extLst>
          </p:cNvPr>
          <p:cNvSpPr txBox="1"/>
          <p:nvPr/>
        </p:nvSpPr>
        <p:spPr>
          <a:xfrm>
            <a:off x="3414409" y="1147864"/>
            <a:ext cx="7480570" cy="769441"/>
          </a:xfrm>
          <a:prstGeom prst="rect">
            <a:avLst/>
          </a:prstGeom>
          <a:noFill/>
        </p:spPr>
        <p:txBody>
          <a:bodyPr wrap="square" rtlCol="0">
            <a:spAutoFit/>
          </a:bodyPr>
          <a:lstStyle/>
          <a:p>
            <a:r>
              <a:rPr lang="lv-LV" sz="4400" dirty="0">
                <a:latin typeface="Times New Roman" panose="02020603050405020304" pitchFamily="18" charset="0"/>
                <a:cs typeface="Times New Roman" panose="02020603050405020304" pitchFamily="18" charset="0"/>
              </a:rPr>
              <a:t>Paldies par uzmanību!</a:t>
            </a:r>
          </a:p>
        </p:txBody>
      </p:sp>
    </p:spTree>
    <p:extLst>
      <p:ext uri="{BB962C8B-B14F-4D97-AF65-F5344CB8AC3E}">
        <p14:creationId xmlns:p14="http://schemas.microsoft.com/office/powerpoint/2010/main" val="2117051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502E485-B976-2B16-ADDE-1B859ED1B2AF}"/>
              </a:ext>
            </a:extLst>
          </p:cNvPr>
          <p:cNvSpPr>
            <a:spLocks noGrp="1"/>
          </p:cNvSpPr>
          <p:nvPr>
            <p:ph type="title"/>
          </p:nvPr>
        </p:nvSpPr>
        <p:spPr>
          <a:xfrm>
            <a:off x="923730" y="709128"/>
            <a:ext cx="10423719" cy="1399590"/>
          </a:xfrm>
        </p:spPr>
        <p:txBody>
          <a:bodyPr/>
          <a:lstStyle/>
          <a:p>
            <a:r>
              <a:rPr lang="lv-LV" dirty="0">
                <a:latin typeface="Times New Roman" panose="02020603050405020304" pitchFamily="18" charset="0"/>
                <a:cs typeface="Times New Roman" panose="02020603050405020304" pitchFamily="18" charset="0"/>
              </a:rPr>
              <a:t>2021.gada bāriņtiesu pārskats</a:t>
            </a:r>
            <a:endParaRPr lang="lv-LV" dirty="0"/>
          </a:p>
        </p:txBody>
      </p:sp>
      <p:sp>
        <p:nvSpPr>
          <p:cNvPr id="3" name="Teksta vietturis 2">
            <a:extLst>
              <a:ext uri="{FF2B5EF4-FFF2-40B4-BE49-F238E27FC236}">
                <a16:creationId xmlns:a16="http://schemas.microsoft.com/office/drawing/2014/main" id="{4913C203-7814-BABD-82C3-C59B18825D7A}"/>
              </a:ext>
            </a:extLst>
          </p:cNvPr>
          <p:cNvSpPr>
            <a:spLocks noGrp="1"/>
          </p:cNvSpPr>
          <p:nvPr>
            <p:ph type="body" idx="1"/>
          </p:nvPr>
        </p:nvSpPr>
        <p:spPr>
          <a:xfrm>
            <a:off x="671804" y="2659224"/>
            <a:ext cx="10675645" cy="3079103"/>
          </a:xfrm>
        </p:spPr>
        <p:txBody>
          <a:bodyPr/>
          <a:lstStyle/>
          <a:p>
            <a:pPr algn="l">
              <a:buFont typeface="Wingdings" panose="05000000000000000000" pitchFamily="2" charset="2"/>
              <a:buChar char="§"/>
            </a:pPr>
            <a:r>
              <a:rPr lang="lv-LV" b="1" dirty="0">
                <a:latin typeface="Times New Roman" panose="02020603050405020304" pitchFamily="18" charset="0"/>
                <a:cs typeface="Times New Roman" panose="02020603050405020304" pitchFamily="18" charset="0"/>
              </a:rPr>
              <a:t> VECPIEBALGAS NOVADA BĀRIŅTIESA</a:t>
            </a:r>
          </a:p>
          <a:p>
            <a:pPr algn="l">
              <a:buFont typeface="Wingdings" panose="05000000000000000000" pitchFamily="2" charset="2"/>
              <a:buChar char="§"/>
            </a:pPr>
            <a:r>
              <a:rPr lang="lv-LV" b="1" dirty="0">
                <a:effectLst/>
                <a:latin typeface="Times New Roman" panose="02020603050405020304" pitchFamily="18" charset="0"/>
                <a:ea typeface="Times New Roman" panose="02020603050405020304" pitchFamily="18" charset="0"/>
                <a:cs typeface="Times New Roman" panose="02020603050405020304" pitchFamily="18" charset="0"/>
              </a:rPr>
              <a:t> AMATAS, JAUNPIEBALGAS, LĪGATNES, PĀRGAUJAS un RAUNAS NOVADU BĀRIŅTIESA</a:t>
            </a:r>
          </a:p>
          <a:p>
            <a:pPr algn="l">
              <a:buFont typeface="Wingdings" panose="05000000000000000000" pitchFamily="2" charset="2"/>
              <a:buChar char="§"/>
            </a:pPr>
            <a:r>
              <a:rPr lang="lv-LV" b="1" dirty="0">
                <a:latin typeface="Times New Roman" panose="02020603050405020304" pitchFamily="18" charset="0"/>
                <a:cs typeface="Times New Roman" panose="02020603050405020304" pitchFamily="18" charset="0"/>
              </a:rPr>
              <a:t>PRIEKUĻU NOVADA BĀRIŅTIESA</a:t>
            </a:r>
          </a:p>
          <a:p>
            <a:pPr algn="l">
              <a:buFont typeface="Wingdings" panose="05000000000000000000" pitchFamily="2" charset="2"/>
              <a:buChar char="§"/>
            </a:pPr>
            <a:r>
              <a:rPr lang="lv-LV" b="1" dirty="0">
                <a:latin typeface="Times New Roman" panose="02020603050405020304" pitchFamily="18" charset="0"/>
                <a:cs typeface="Times New Roman" panose="02020603050405020304" pitchFamily="18" charset="0"/>
              </a:rPr>
              <a:t>CĒSU NOVADA BĀRIŅTIESA</a:t>
            </a:r>
          </a:p>
          <a:p>
            <a:endParaRPr lang="lv-LV" dirty="0"/>
          </a:p>
        </p:txBody>
      </p:sp>
    </p:spTree>
    <p:extLst>
      <p:ext uri="{BB962C8B-B14F-4D97-AF65-F5344CB8AC3E}">
        <p14:creationId xmlns:p14="http://schemas.microsoft.com/office/powerpoint/2010/main" val="141490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a:extLst>
              <a:ext uri="{FF2B5EF4-FFF2-40B4-BE49-F238E27FC236}">
                <a16:creationId xmlns:a16="http://schemas.microsoft.com/office/drawing/2014/main" id="{987F7670-E820-AAFA-36DF-DCD7812A9260}"/>
              </a:ext>
            </a:extLst>
          </p:cNvPr>
          <p:cNvSpPr>
            <a:spLocks noGrp="1"/>
          </p:cNvSpPr>
          <p:nvPr>
            <p:ph sz="half" idx="1"/>
          </p:nvPr>
        </p:nvSpPr>
        <p:spPr>
          <a:xfrm>
            <a:off x="838200" y="1595536"/>
            <a:ext cx="10871718" cy="4767942"/>
          </a:xfrm>
        </p:spPr>
        <p:txBody>
          <a:bodyPr>
            <a:normAutofit lnSpcReduction="10000"/>
          </a:bodyPr>
          <a:lstStyle/>
          <a:p>
            <a:r>
              <a:rPr lang="lv-LV" sz="2200" dirty="0">
                <a:latin typeface="Times New Roman" panose="02020603050405020304" pitchFamily="18" charset="0"/>
                <a:ea typeface="Times New Roman" panose="02020603050405020304" pitchFamily="18" charset="0"/>
                <a:cs typeface="Times New Roman" panose="02020603050405020304" pitchFamily="18" charset="0"/>
              </a:rPr>
              <a:t>Bāriņtiesā pieņemto lēmumu skaits kopā – </a:t>
            </a:r>
            <a:r>
              <a:rPr lang="lv-LV" sz="2200" b="1" dirty="0">
                <a:latin typeface="Times New Roman" panose="02020603050405020304" pitchFamily="18" charset="0"/>
                <a:ea typeface="Times New Roman" panose="02020603050405020304" pitchFamily="18" charset="0"/>
                <a:cs typeface="Times New Roman" panose="02020603050405020304" pitchFamily="18" charset="0"/>
              </a:rPr>
              <a:t>28 lēmumi. </a:t>
            </a:r>
          </a:p>
          <a:p>
            <a:r>
              <a:rPr lang="lv-LV" sz="2200" dirty="0">
                <a:effectLst/>
                <a:latin typeface="Times New Roman" panose="02020603050405020304" pitchFamily="18" charset="0"/>
                <a:ea typeface="Times New Roman" panose="02020603050405020304" pitchFamily="18" charset="0"/>
                <a:cs typeface="Times New Roman" panose="02020603050405020304" pitchFamily="18" charset="0"/>
              </a:rPr>
              <a:t>Bāriņtiesas lietvedībā esošo lietu, kas nav nodotas arhīvā, skaits bāriņtiesā – </a:t>
            </a:r>
            <a:r>
              <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rPr>
              <a:t>110 lietas; </a:t>
            </a:r>
          </a:p>
          <a:p>
            <a:r>
              <a:rPr lang="lv-LV" sz="2200" dirty="0">
                <a:effectLst/>
                <a:latin typeface="Times New Roman" panose="02020603050405020304" pitchFamily="18" charset="0"/>
                <a:ea typeface="Times New Roman" panose="02020603050405020304" pitchFamily="18" charset="0"/>
                <a:cs typeface="Times New Roman" panose="02020603050405020304" pitchFamily="18" charset="0"/>
              </a:rPr>
              <a:t>Ģimen</a:t>
            </a:r>
            <a:r>
              <a:rPr lang="lv-LV" sz="2200" dirty="0">
                <a:latin typeface="Times New Roman" panose="02020603050405020304" pitchFamily="18" charset="0"/>
                <a:ea typeface="Times New Roman" panose="02020603050405020304" pitchFamily="18" charset="0"/>
                <a:cs typeface="Times New Roman" panose="02020603050405020304" pitchFamily="18" charset="0"/>
              </a:rPr>
              <a:t>es</a:t>
            </a:r>
            <a:r>
              <a:rPr lang="lv-LV" sz="2200" dirty="0">
                <a:effectLst/>
                <a:latin typeface="Times New Roman" panose="02020603050405020304" pitchFamily="18" charset="0"/>
                <a:ea typeface="Times New Roman" panose="02020603050405020304" pitchFamily="18" charset="0"/>
                <a:cs typeface="Times New Roman" panose="02020603050405020304" pitchFamily="18" charset="0"/>
              </a:rPr>
              <a:t>, kurās netiek pietiekami nodrošināta bērna attīstība un audzināšana (informēts Sociālais dienests par palīdzības sniegšanu ģimenei) </a:t>
            </a:r>
            <a:r>
              <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rPr>
              <a:t>- 6 ģimenes, kopumā 9 bērni; </a:t>
            </a:r>
          </a:p>
          <a:p>
            <a:r>
              <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2200" dirty="0">
                <a:effectLst/>
                <a:latin typeface="Times New Roman" panose="02020603050405020304" pitchFamily="18" charset="0"/>
                <a:ea typeface="Times New Roman" panose="02020603050405020304" pitchFamily="18" charset="0"/>
                <a:cs typeface="Times New Roman" panose="02020603050405020304" pitchFamily="18" charset="0"/>
              </a:rPr>
              <a:t>Personu skaits, par kurām bāriņtiesa pieņēmusi lēmumu par prasības sniegšanu tiesā par aizgādības tiesību atņemšanu – </a:t>
            </a:r>
            <a:r>
              <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rPr>
              <a:t>2 personas</a:t>
            </a:r>
            <a:r>
              <a:rPr lang="lv-LV" sz="2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v-LV" sz="2200" dirty="0">
              <a:latin typeface="Times New Roman" panose="02020603050405020304" pitchFamily="18" charset="0"/>
              <a:cs typeface="Times New Roman" panose="02020603050405020304" pitchFamily="18" charset="0"/>
            </a:endParaRPr>
          </a:p>
          <a:p>
            <a:r>
              <a:rPr lang="lv-LV" sz="2200" dirty="0">
                <a:effectLst/>
                <a:latin typeface="Times New Roman" panose="02020603050405020304" pitchFamily="18" charset="0"/>
                <a:ea typeface="Times New Roman" panose="02020603050405020304" pitchFamily="18" charset="0"/>
                <a:cs typeface="Times New Roman" panose="02020603050405020304" pitchFamily="18" charset="0"/>
              </a:rPr>
              <a:t>Ārpusģimenes aprūpē esošo bērnu skaits – </a:t>
            </a:r>
            <a:r>
              <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rPr>
              <a:t>21 bērns (no tiem 2 adoptējami bērni):</a:t>
            </a:r>
          </a:p>
          <a:p>
            <a:pPr lvl="1">
              <a:buFont typeface="Wingdings" panose="05000000000000000000" pitchFamily="2" charset="2"/>
              <a:buChar char="Ø"/>
            </a:pPr>
            <a:r>
              <a:rPr lang="lv-LV" sz="2200" b="1" dirty="0">
                <a:latin typeface="Times New Roman" panose="02020603050405020304" pitchFamily="18" charset="0"/>
                <a:cs typeface="Times New Roman" panose="02020603050405020304" pitchFamily="18" charset="0"/>
              </a:rPr>
              <a:t>Audžuģimenē – 5 bērni;</a:t>
            </a:r>
          </a:p>
          <a:p>
            <a:pPr lvl="1">
              <a:buFont typeface="Wingdings" panose="05000000000000000000" pitchFamily="2" charset="2"/>
              <a:buChar char="Ø"/>
            </a:pPr>
            <a:r>
              <a:rPr lang="lv-LV" sz="2200" b="1" dirty="0">
                <a:latin typeface="Times New Roman" panose="02020603050405020304" pitchFamily="18" charset="0"/>
                <a:cs typeface="Times New Roman" panose="02020603050405020304" pitchFamily="18" charset="0"/>
              </a:rPr>
              <a:t>Aizbildnībā – 15 bērni;</a:t>
            </a:r>
          </a:p>
          <a:p>
            <a:pPr lvl="1">
              <a:buFont typeface="Wingdings" panose="05000000000000000000" pitchFamily="2" charset="2"/>
              <a:buChar char="Ø"/>
            </a:pPr>
            <a:r>
              <a:rPr lang="lv-LV" sz="2200" b="1" dirty="0">
                <a:latin typeface="Times New Roman" panose="02020603050405020304" pitchFamily="18" charset="0"/>
                <a:cs typeface="Times New Roman" panose="02020603050405020304" pitchFamily="18" charset="0"/>
              </a:rPr>
              <a:t>Bērnu aprūpes iestādē – 1 bērns.</a:t>
            </a:r>
            <a:endPar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lv-LV" sz="2200" dirty="0">
                <a:latin typeface="Times New Roman" panose="02020603050405020304" pitchFamily="18" charset="0"/>
                <a:ea typeface="Times New Roman" panose="02020603050405020304" pitchFamily="18" charset="0"/>
                <a:cs typeface="Times New Roman" panose="02020603050405020304" pitchFamily="18" charset="0"/>
              </a:rPr>
              <a:t>Aizbildņu skaits – </a:t>
            </a:r>
            <a:r>
              <a:rPr lang="lv-LV" sz="2200" b="1" dirty="0">
                <a:latin typeface="Times New Roman" panose="02020603050405020304" pitchFamily="18" charset="0"/>
                <a:ea typeface="Times New Roman" panose="02020603050405020304" pitchFamily="18" charset="0"/>
                <a:cs typeface="Times New Roman" panose="02020603050405020304" pitchFamily="18" charset="0"/>
              </a:rPr>
              <a:t>13 aizbildņi;</a:t>
            </a:r>
          </a:p>
          <a:p>
            <a:r>
              <a:rPr lang="lv-LV" sz="2200" dirty="0">
                <a:latin typeface="Times New Roman" panose="02020603050405020304" pitchFamily="18" charset="0"/>
                <a:ea typeface="Times New Roman" panose="02020603050405020304" pitchFamily="18" charset="0"/>
                <a:cs typeface="Times New Roman" panose="02020603050405020304" pitchFamily="18" charset="0"/>
              </a:rPr>
              <a:t>Audžuģimeņu skaits – </a:t>
            </a:r>
            <a:r>
              <a:rPr lang="lv-LV" sz="2200" b="1" dirty="0">
                <a:latin typeface="Times New Roman" panose="02020603050405020304" pitchFamily="18" charset="0"/>
                <a:ea typeface="Times New Roman" panose="02020603050405020304" pitchFamily="18" charset="0"/>
                <a:cs typeface="Times New Roman" panose="02020603050405020304" pitchFamily="18" charset="0"/>
              </a:rPr>
              <a:t>8 audžuģimenes;</a:t>
            </a:r>
          </a:p>
          <a:p>
            <a:r>
              <a:rPr lang="lv-LV" sz="2200" dirty="0">
                <a:latin typeface="Times New Roman" panose="02020603050405020304" pitchFamily="18" charset="0"/>
                <a:ea typeface="Times New Roman" panose="02020603050405020304" pitchFamily="18" charset="0"/>
                <a:cs typeface="Times New Roman" panose="02020603050405020304" pitchFamily="18" charset="0"/>
              </a:rPr>
              <a:t>Aizgādnībā esošo personu skaits – </a:t>
            </a:r>
            <a:r>
              <a:rPr lang="lv-LV" sz="2200" b="1" dirty="0">
                <a:latin typeface="Times New Roman" panose="02020603050405020304" pitchFamily="18" charset="0"/>
                <a:ea typeface="Times New Roman" panose="02020603050405020304" pitchFamily="18" charset="0"/>
                <a:cs typeface="Times New Roman" panose="02020603050405020304" pitchFamily="18" charset="0"/>
              </a:rPr>
              <a:t>12 personas (ar bāriņtiesas lēmumu iecelts aizgādnis).</a:t>
            </a:r>
          </a:p>
          <a:p>
            <a:endParaRPr lang="lv-LV"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657600" lvl="8" indent="0">
              <a:buNone/>
            </a:pPr>
            <a:endParaRPr lang="lv-LV" b="1" dirty="0">
              <a:latin typeface="Times New Roman" panose="02020603050405020304" pitchFamily="18" charset="0"/>
              <a:cs typeface="Times New Roman" panose="02020603050405020304" pitchFamily="18" charset="0"/>
            </a:endParaRPr>
          </a:p>
        </p:txBody>
      </p:sp>
      <p:sp>
        <p:nvSpPr>
          <p:cNvPr id="4" name="Virsraksts 3">
            <a:extLst>
              <a:ext uri="{FF2B5EF4-FFF2-40B4-BE49-F238E27FC236}">
                <a16:creationId xmlns:a16="http://schemas.microsoft.com/office/drawing/2014/main" id="{537A997E-FD16-66F6-8665-16E1A4B38C74}"/>
              </a:ext>
            </a:extLst>
          </p:cNvPr>
          <p:cNvSpPr>
            <a:spLocks noGrp="1"/>
          </p:cNvSpPr>
          <p:nvPr>
            <p:ph type="title"/>
          </p:nvPr>
        </p:nvSpPr>
        <p:spPr/>
        <p:txBody>
          <a:bodyPr/>
          <a:lstStyle/>
          <a:p>
            <a:r>
              <a:rPr lang="lv-LV" dirty="0">
                <a:latin typeface="Times New Roman" panose="02020603050405020304" pitchFamily="18" charset="0"/>
                <a:cs typeface="Times New Roman" panose="02020603050405020304" pitchFamily="18" charset="0"/>
              </a:rPr>
              <a:t>Vecpiebalgas novada bāriņtiesa</a:t>
            </a:r>
            <a:endParaRPr lang="lv-LV" dirty="0"/>
          </a:p>
        </p:txBody>
      </p:sp>
    </p:spTree>
    <p:extLst>
      <p:ext uri="{BB962C8B-B14F-4D97-AF65-F5344CB8AC3E}">
        <p14:creationId xmlns:p14="http://schemas.microsoft.com/office/powerpoint/2010/main" val="3719031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40A23BA-9E19-C958-D7E5-C481AF6F6C59}"/>
              </a:ext>
            </a:extLst>
          </p:cNvPr>
          <p:cNvSpPr>
            <a:spLocks noGrp="1"/>
          </p:cNvSpPr>
          <p:nvPr>
            <p:ph type="title"/>
          </p:nvPr>
        </p:nvSpPr>
        <p:spPr>
          <a:xfrm>
            <a:off x="1031132" y="214603"/>
            <a:ext cx="10322668" cy="1390461"/>
          </a:xfrm>
        </p:spPr>
        <p:txBody>
          <a:bodyPr>
            <a:normAutofit fontScale="90000"/>
          </a:bodyPr>
          <a:lstStyle/>
          <a:p>
            <a:r>
              <a:rPr lang="lv-LV" sz="3600" b="1" dirty="0">
                <a:effectLst/>
                <a:latin typeface="Times New Roman" panose="02020603050405020304" pitchFamily="18" charset="0"/>
                <a:ea typeface="Times New Roman" panose="02020603050405020304" pitchFamily="18" charset="0"/>
                <a:cs typeface="Times New Roman" panose="02020603050405020304" pitchFamily="18" charset="0"/>
              </a:rPr>
              <a:t>AMATAS, JAUNPIEBALGAS, LĪGATNES, PĀRGAUJAS un RAUNAS NOVADU BĀRIŅTIESA</a:t>
            </a:r>
            <a:br>
              <a:rPr lang="lv-LV" b="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lv-LV" dirty="0"/>
          </a:p>
        </p:txBody>
      </p:sp>
      <p:sp>
        <p:nvSpPr>
          <p:cNvPr id="3" name="Satura vietturis 2">
            <a:extLst>
              <a:ext uri="{FF2B5EF4-FFF2-40B4-BE49-F238E27FC236}">
                <a16:creationId xmlns:a16="http://schemas.microsoft.com/office/drawing/2014/main" id="{44A0D6A2-F370-20D9-6968-0AAE2B5E6C65}"/>
              </a:ext>
            </a:extLst>
          </p:cNvPr>
          <p:cNvSpPr>
            <a:spLocks noGrp="1"/>
          </p:cNvSpPr>
          <p:nvPr>
            <p:ph idx="1"/>
          </p:nvPr>
        </p:nvSpPr>
        <p:spPr>
          <a:xfrm>
            <a:off x="886408" y="1996751"/>
            <a:ext cx="10467392" cy="4180211"/>
          </a:xfrm>
        </p:spPr>
        <p:txBody>
          <a:bodyPr>
            <a:normAutofit fontScale="85000" lnSpcReduction="20000"/>
          </a:bodyPr>
          <a:lstStyle/>
          <a:p>
            <a:r>
              <a:rPr lang="lv-LV" sz="2200" dirty="0">
                <a:latin typeface="Times New Roman" panose="02020603050405020304" pitchFamily="18" charset="0"/>
                <a:ea typeface="Times New Roman" panose="02020603050405020304" pitchFamily="18" charset="0"/>
                <a:cs typeface="Times New Roman" panose="02020603050405020304" pitchFamily="18" charset="0"/>
              </a:rPr>
              <a:t>Bāriņtiesā pieņemto lēmumu skaits kopā – </a:t>
            </a:r>
            <a:r>
              <a:rPr lang="lv-LV" sz="2200" b="1" dirty="0">
                <a:latin typeface="Times New Roman" panose="02020603050405020304" pitchFamily="18" charset="0"/>
                <a:ea typeface="Times New Roman" panose="02020603050405020304" pitchFamily="18" charset="0"/>
                <a:cs typeface="Times New Roman" panose="02020603050405020304" pitchFamily="18" charset="0"/>
              </a:rPr>
              <a:t>108 lēmumi. </a:t>
            </a:r>
          </a:p>
          <a:p>
            <a:r>
              <a:rPr lang="lv-LV" sz="2200" dirty="0">
                <a:effectLst/>
                <a:latin typeface="Times New Roman" panose="02020603050405020304" pitchFamily="18" charset="0"/>
                <a:ea typeface="Times New Roman" panose="02020603050405020304" pitchFamily="18" charset="0"/>
                <a:cs typeface="Times New Roman" panose="02020603050405020304" pitchFamily="18" charset="0"/>
              </a:rPr>
              <a:t>Bāriņtiesas lietvedībā esošo lietu, kas nav nodotas arhīvā, skaits bāriņtiesā </a:t>
            </a:r>
            <a:r>
              <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rPr>
              <a:t>– 165 lietas; </a:t>
            </a:r>
          </a:p>
          <a:p>
            <a:r>
              <a:rPr lang="lv-LV" sz="2200" dirty="0">
                <a:effectLst/>
                <a:latin typeface="Times New Roman" panose="02020603050405020304" pitchFamily="18" charset="0"/>
                <a:ea typeface="Times New Roman" panose="02020603050405020304" pitchFamily="18" charset="0"/>
                <a:cs typeface="Times New Roman" panose="02020603050405020304" pitchFamily="18" charset="0"/>
              </a:rPr>
              <a:t>Ģimen</a:t>
            </a:r>
            <a:r>
              <a:rPr lang="lv-LV" sz="2200" dirty="0">
                <a:latin typeface="Times New Roman" panose="02020603050405020304" pitchFamily="18" charset="0"/>
                <a:ea typeface="Times New Roman" panose="02020603050405020304" pitchFamily="18" charset="0"/>
                <a:cs typeface="Times New Roman" panose="02020603050405020304" pitchFamily="18" charset="0"/>
              </a:rPr>
              <a:t>es</a:t>
            </a:r>
            <a:r>
              <a:rPr lang="lv-LV" sz="2200" dirty="0">
                <a:effectLst/>
                <a:latin typeface="Times New Roman" panose="02020603050405020304" pitchFamily="18" charset="0"/>
                <a:ea typeface="Times New Roman" panose="02020603050405020304" pitchFamily="18" charset="0"/>
                <a:cs typeface="Times New Roman" panose="02020603050405020304" pitchFamily="18" charset="0"/>
              </a:rPr>
              <a:t>, kurās netiek pietiekami nodrošināta bērna attīstība un audzināšana (informēts Sociālais dienests par palīdzības sniegšanu ģimenei)  </a:t>
            </a:r>
            <a:r>
              <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rPr>
              <a:t>- 7 ģimenes, kopumā 8 bērni; </a:t>
            </a:r>
          </a:p>
          <a:p>
            <a:r>
              <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2200" dirty="0">
                <a:effectLst/>
                <a:latin typeface="Times New Roman" panose="02020603050405020304" pitchFamily="18" charset="0"/>
                <a:ea typeface="Times New Roman" panose="02020603050405020304" pitchFamily="18" charset="0"/>
                <a:cs typeface="Times New Roman" panose="02020603050405020304" pitchFamily="18" charset="0"/>
              </a:rPr>
              <a:t>Personu skaits, par kurām bāriņtiesa pieņēmusi lēmumu par prasības sniegšanu tiesā par aizgādības tiesību atņemšanu – </a:t>
            </a:r>
            <a:r>
              <a:rPr lang="lv-LV" sz="2200" b="1" dirty="0">
                <a:latin typeface="Times New Roman" panose="02020603050405020304" pitchFamily="18" charset="0"/>
                <a:ea typeface="Times New Roman" panose="02020603050405020304" pitchFamily="18" charset="0"/>
                <a:cs typeface="Times New Roman" panose="02020603050405020304" pitchFamily="18" charset="0"/>
              </a:rPr>
              <a:t>8</a:t>
            </a:r>
            <a:r>
              <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rPr>
              <a:t> personas</a:t>
            </a:r>
            <a:r>
              <a:rPr lang="lv-LV" sz="2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v-LV" sz="2200" dirty="0">
              <a:latin typeface="Times New Roman" panose="02020603050405020304" pitchFamily="18" charset="0"/>
              <a:cs typeface="Times New Roman" panose="02020603050405020304" pitchFamily="18" charset="0"/>
            </a:endParaRPr>
          </a:p>
          <a:p>
            <a:r>
              <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rPr>
              <a:t>Ārpusģimenes aprūpē esošo bērnu skaits – 62 bērns:</a:t>
            </a:r>
          </a:p>
          <a:p>
            <a:pPr lvl="1">
              <a:buFont typeface="Wingdings" panose="05000000000000000000" pitchFamily="2" charset="2"/>
              <a:buChar char="Ø"/>
            </a:pPr>
            <a:r>
              <a:rPr lang="lv-LV" sz="2200" b="1" dirty="0">
                <a:latin typeface="Times New Roman" panose="02020603050405020304" pitchFamily="18" charset="0"/>
                <a:cs typeface="Times New Roman" panose="02020603050405020304" pitchFamily="18" charset="0"/>
              </a:rPr>
              <a:t>Audžuģimenē – 22 bērni;</a:t>
            </a:r>
          </a:p>
          <a:p>
            <a:pPr lvl="1">
              <a:buFont typeface="Wingdings" panose="05000000000000000000" pitchFamily="2" charset="2"/>
              <a:buChar char="Ø"/>
            </a:pPr>
            <a:r>
              <a:rPr lang="lv-LV" sz="2200" b="1" dirty="0">
                <a:latin typeface="Times New Roman" panose="02020603050405020304" pitchFamily="18" charset="0"/>
                <a:cs typeface="Times New Roman" panose="02020603050405020304" pitchFamily="18" charset="0"/>
              </a:rPr>
              <a:t>Aizbildnībā – 37 bērni;</a:t>
            </a:r>
          </a:p>
          <a:p>
            <a:pPr lvl="1">
              <a:buFont typeface="Wingdings" panose="05000000000000000000" pitchFamily="2" charset="2"/>
              <a:buChar char="Ø"/>
            </a:pPr>
            <a:r>
              <a:rPr lang="lv-LV" sz="2200" b="1" dirty="0">
                <a:latin typeface="Times New Roman" panose="02020603050405020304" pitchFamily="18" charset="0"/>
                <a:cs typeface="Times New Roman" panose="02020603050405020304" pitchFamily="18" charset="0"/>
              </a:rPr>
              <a:t>Bērnu aprūpes iestādē – 3 bērni.</a:t>
            </a:r>
            <a:endPar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lv-LV" sz="2200" dirty="0">
                <a:latin typeface="Times New Roman" panose="02020603050405020304" pitchFamily="18" charset="0"/>
                <a:ea typeface="Times New Roman" panose="02020603050405020304" pitchFamily="18" charset="0"/>
                <a:cs typeface="Times New Roman" panose="02020603050405020304" pitchFamily="18" charset="0"/>
              </a:rPr>
              <a:t>Aizbildņu skaits – </a:t>
            </a:r>
            <a:r>
              <a:rPr lang="lv-LV" sz="2200" b="1" dirty="0">
                <a:latin typeface="Times New Roman" panose="02020603050405020304" pitchFamily="18" charset="0"/>
                <a:ea typeface="Times New Roman" panose="02020603050405020304" pitchFamily="18" charset="0"/>
                <a:cs typeface="Times New Roman" panose="02020603050405020304" pitchFamily="18" charset="0"/>
              </a:rPr>
              <a:t>33 aizbildņi;</a:t>
            </a:r>
          </a:p>
          <a:p>
            <a:r>
              <a:rPr lang="lv-LV" sz="2200" dirty="0">
                <a:latin typeface="Times New Roman" panose="02020603050405020304" pitchFamily="18" charset="0"/>
                <a:ea typeface="Times New Roman" panose="02020603050405020304" pitchFamily="18" charset="0"/>
                <a:cs typeface="Times New Roman" panose="02020603050405020304" pitchFamily="18" charset="0"/>
              </a:rPr>
              <a:t>Audžuģimeņu skaits – </a:t>
            </a:r>
            <a:r>
              <a:rPr lang="lv-LV" sz="2200" b="1" dirty="0">
                <a:latin typeface="Times New Roman" panose="02020603050405020304" pitchFamily="18" charset="0"/>
                <a:ea typeface="Times New Roman" panose="02020603050405020304" pitchFamily="18" charset="0"/>
                <a:cs typeface="Times New Roman" panose="02020603050405020304" pitchFamily="18" charset="0"/>
              </a:rPr>
              <a:t>48 audžuģimenes;</a:t>
            </a:r>
          </a:p>
          <a:p>
            <a:r>
              <a:rPr lang="lv-LV" sz="2200" dirty="0">
                <a:latin typeface="Times New Roman" panose="02020603050405020304" pitchFamily="18" charset="0"/>
                <a:ea typeface="Times New Roman" panose="02020603050405020304" pitchFamily="18" charset="0"/>
                <a:cs typeface="Times New Roman" panose="02020603050405020304" pitchFamily="18" charset="0"/>
              </a:rPr>
              <a:t>Aizgādnībā esošo personu skaits – </a:t>
            </a:r>
            <a:r>
              <a:rPr lang="lv-LV" sz="2200" b="1" dirty="0">
                <a:latin typeface="Times New Roman" panose="02020603050405020304" pitchFamily="18" charset="0"/>
                <a:ea typeface="Times New Roman" panose="02020603050405020304" pitchFamily="18" charset="0"/>
                <a:cs typeface="Times New Roman" panose="02020603050405020304" pitchFamily="18" charset="0"/>
              </a:rPr>
              <a:t>18 personas (ar bāriņtiesas lēmumu iecelts aizgādnis).</a:t>
            </a:r>
          </a:p>
          <a:p>
            <a:endParaRPr lang="lv-LV" dirty="0"/>
          </a:p>
        </p:txBody>
      </p:sp>
    </p:spTree>
    <p:extLst>
      <p:ext uri="{BB962C8B-B14F-4D97-AF65-F5344CB8AC3E}">
        <p14:creationId xmlns:p14="http://schemas.microsoft.com/office/powerpoint/2010/main" val="617552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3DE6D89-E3BB-439C-5347-7B34515BFC74}"/>
              </a:ext>
            </a:extLst>
          </p:cNvPr>
          <p:cNvSpPr>
            <a:spLocks noGrp="1"/>
          </p:cNvSpPr>
          <p:nvPr>
            <p:ph type="title"/>
          </p:nvPr>
        </p:nvSpPr>
        <p:spPr>
          <a:xfrm>
            <a:off x="838200" y="345233"/>
            <a:ext cx="10515600" cy="1056108"/>
          </a:xfrm>
        </p:spPr>
        <p:txBody>
          <a:bodyPr>
            <a:normAutofit fontScale="90000"/>
          </a:bodyPr>
          <a:lstStyle/>
          <a:p>
            <a:r>
              <a:rPr lang="lv-LV" b="1" dirty="0">
                <a:latin typeface="Times New Roman" panose="02020603050405020304" pitchFamily="18" charset="0"/>
                <a:cs typeface="Times New Roman" panose="02020603050405020304" pitchFamily="18" charset="0"/>
              </a:rPr>
              <a:t>PRIEKUĻU NOVADA BĀRIŅTIESA</a:t>
            </a:r>
            <a:br>
              <a:rPr lang="lv-LV" b="1" dirty="0">
                <a:latin typeface="Times New Roman" panose="02020603050405020304" pitchFamily="18" charset="0"/>
                <a:cs typeface="Times New Roman" panose="02020603050405020304" pitchFamily="18" charset="0"/>
              </a:rPr>
            </a:br>
            <a:endParaRPr lang="lv-LV" dirty="0"/>
          </a:p>
        </p:txBody>
      </p:sp>
      <p:sp>
        <p:nvSpPr>
          <p:cNvPr id="3" name="Satura vietturis 2">
            <a:extLst>
              <a:ext uri="{FF2B5EF4-FFF2-40B4-BE49-F238E27FC236}">
                <a16:creationId xmlns:a16="http://schemas.microsoft.com/office/drawing/2014/main" id="{A4A67DCB-13C0-7BD0-CA5E-05D0F5954A65}"/>
              </a:ext>
            </a:extLst>
          </p:cNvPr>
          <p:cNvSpPr>
            <a:spLocks noGrp="1"/>
          </p:cNvSpPr>
          <p:nvPr>
            <p:ph idx="1"/>
          </p:nvPr>
        </p:nvSpPr>
        <p:spPr/>
        <p:txBody>
          <a:bodyPr>
            <a:normAutofit fontScale="92500" lnSpcReduction="10000"/>
          </a:bodyPr>
          <a:lstStyle/>
          <a:p>
            <a:r>
              <a:rPr lang="lv-LV" sz="2200" dirty="0">
                <a:latin typeface="Times New Roman" panose="02020603050405020304" pitchFamily="18" charset="0"/>
                <a:ea typeface="Times New Roman" panose="02020603050405020304" pitchFamily="18" charset="0"/>
                <a:cs typeface="Times New Roman" panose="02020603050405020304" pitchFamily="18" charset="0"/>
              </a:rPr>
              <a:t>Bāriņtiesā pieņemto lēmumu skaits kopā – </a:t>
            </a:r>
            <a:r>
              <a:rPr lang="lv-LV" sz="2200" b="1" dirty="0">
                <a:latin typeface="Times New Roman" panose="02020603050405020304" pitchFamily="18" charset="0"/>
                <a:ea typeface="Times New Roman" panose="02020603050405020304" pitchFamily="18" charset="0"/>
                <a:cs typeface="Times New Roman" panose="02020603050405020304" pitchFamily="18" charset="0"/>
              </a:rPr>
              <a:t>44 lēmumi. </a:t>
            </a:r>
          </a:p>
          <a:p>
            <a:r>
              <a:rPr lang="lv-LV" sz="2200" dirty="0">
                <a:effectLst/>
                <a:latin typeface="Times New Roman" panose="02020603050405020304" pitchFamily="18" charset="0"/>
                <a:ea typeface="Times New Roman" panose="02020603050405020304" pitchFamily="18" charset="0"/>
                <a:cs typeface="Times New Roman" panose="02020603050405020304" pitchFamily="18" charset="0"/>
              </a:rPr>
              <a:t>Bāriņtiesas lietvedībā esošo lietu, kas nav nodotas arhīvā, skaits bāriņtiesā </a:t>
            </a:r>
            <a:r>
              <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rPr>
              <a:t>– 59 lietas; </a:t>
            </a:r>
          </a:p>
          <a:p>
            <a:r>
              <a:rPr lang="lv-LV" sz="2200" dirty="0">
                <a:effectLst/>
                <a:latin typeface="Times New Roman" panose="02020603050405020304" pitchFamily="18" charset="0"/>
                <a:ea typeface="Times New Roman" panose="02020603050405020304" pitchFamily="18" charset="0"/>
                <a:cs typeface="Times New Roman" panose="02020603050405020304" pitchFamily="18" charset="0"/>
              </a:rPr>
              <a:t>Ģimen</a:t>
            </a:r>
            <a:r>
              <a:rPr lang="lv-LV" sz="2200" dirty="0">
                <a:latin typeface="Times New Roman" panose="02020603050405020304" pitchFamily="18" charset="0"/>
                <a:ea typeface="Times New Roman" panose="02020603050405020304" pitchFamily="18" charset="0"/>
                <a:cs typeface="Times New Roman" panose="02020603050405020304" pitchFamily="18" charset="0"/>
              </a:rPr>
              <a:t>es</a:t>
            </a:r>
            <a:r>
              <a:rPr lang="lv-LV" sz="2200" dirty="0">
                <a:effectLst/>
                <a:latin typeface="Times New Roman" panose="02020603050405020304" pitchFamily="18" charset="0"/>
                <a:ea typeface="Times New Roman" panose="02020603050405020304" pitchFamily="18" charset="0"/>
                <a:cs typeface="Times New Roman" panose="02020603050405020304" pitchFamily="18" charset="0"/>
              </a:rPr>
              <a:t>, kurās netiek pietiekami nodrošināta bērna attīstība un audzināšana (informēts Sociālais dienests par palīdzības sniegšanu ģimenei)  </a:t>
            </a:r>
            <a:r>
              <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rPr>
              <a:t>- 13 ģimenes, kopumā 28 bērni; </a:t>
            </a:r>
          </a:p>
          <a:p>
            <a:r>
              <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2200" dirty="0">
                <a:effectLst/>
                <a:latin typeface="Times New Roman" panose="02020603050405020304" pitchFamily="18" charset="0"/>
                <a:ea typeface="Times New Roman" panose="02020603050405020304" pitchFamily="18" charset="0"/>
                <a:cs typeface="Times New Roman" panose="02020603050405020304" pitchFamily="18" charset="0"/>
              </a:rPr>
              <a:t>Personu skaits, par kurām bāriņtiesa pieņēmusi lēmumu par prasības sniegšanu tiesā par aizgādības tiesību atņemšanu – </a:t>
            </a:r>
            <a:r>
              <a:rPr lang="lv-LV" sz="2200" b="1" dirty="0">
                <a:latin typeface="Times New Roman" panose="02020603050405020304" pitchFamily="18" charset="0"/>
                <a:ea typeface="Times New Roman" panose="02020603050405020304" pitchFamily="18" charset="0"/>
                <a:cs typeface="Times New Roman" panose="02020603050405020304" pitchFamily="18" charset="0"/>
              </a:rPr>
              <a:t>12</a:t>
            </a:r>
            <a:r>
              <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rPr>
              <a:t> personas</a:t>
            </a:r>
            <a:r>
              <a:rPr lang="lv-LV" sz="2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v-LV" sz="2200" dirty="0">
              <a:latin typeface="Times New Roman" panose="02020603050405020304" pitchFamily="18" charset="0"/>
              <a:cs typeface="Times New Roman" panose="02020603050405020304" pitchFamily="18" charset="0"/>
            </a:endParaRPr>
          </a:p>
          <a:p>
            <a:r>
              <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rPr>
              <a:t>Ārpusģimenes aprūpē esošo bērnu skaits – 16 bērns:</a:t>
            </a:r>
          </a:p>
          <a:p>
            <a:pPr lvl="1">
              <a:buFont typeface="Wingdings" panose="05000000000000000000" pitchFamily="2" charset="2"/>
              <a:buChar char="Ø"/>
            </a:pPr>
            <a:r>
              <a:rPr lang="lv-LV" sz="2200" b="1" dirty="0">
                <a:latin typeface="Times New Roman" panose="02020603050405020304" pitchFamily="18" charset="0"/>
                <a:cs typeface="Times New Roman" panose="02020603050405020304" pitchFamily="18" charset="0"/>
              </a:rPr>
              <a:t>Audžuģimenē – 2 bērni;</a:t>
            </a:r>
          </a:p>
          <a:p>
            <a:pPr lvl="1">
              <a:buFont typeface="Wingdings" panose="05000000000000000000" pitchFamily="2" charset="2"/>
              <a:buChar char="Ø"/>
            </a:pPr>
            <a:r>
              <a:rPr lang="lv-LV" sz="2200" b="1" dirty="0">
                <a:latin typeface="Times New Roman" panose="02020603050405020304" pitchFamily="18" charset="0"/>
                <a:cs typeface="Times New Roman" panose="02020603050405020304" pitchFamily="18" charset="0"/>
              </a:rPr>
              <a:t>Aizbildnībā – 14 bērni;</a:t>
            </a:r>
          </a:p>
          <a:p>
            <a:pPr lvl="1">
              <a:buFont typeface="Wingdings" panose="05000000000000000000" pitchFamily="2" charset="2"/>
              <a:buChar char="Ø"/>
            </a:pPr>
            <a:r>
              <a:rPr lang="lv-LV" sz="2200" b="1" dirty="0">
                <a:latin typeface="Times New Roman" panose="02020603050405020304" pitchFamily="18" charset="0"/>
                <a:cs typeface="Times New Roman" panose="02020603050405020304" pitchFamily="18" charset="0"/>
              </a:rPr>
              <a:t>Bērnu aprūpes iestādē – 0 bērni.</a:t>
            </a:r>
            <a:endPar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lv-LV" sz="2200" dirty="0">
                <a:latin typeface="Times New Roman" panose="02020603050405020304" pitchFamily="18" charset="0"/>
                <a:ea typeface="Times New Roman" panose="02020603050405020304" pitchFamily="18" charset="0"/>
                <a:cs typeface="Times New Roman" panose="02020603050405020304" pitchFamily="18" charset="0"/>
              </a:rPr>
              <a:t>Aizbildņu skaits – </a:t>
            </a:r>
            <a:r>
              <a:rPr lang="lv-LV" sz="2200" b="1" dirty="0">
                <a:latin typeface="Times New Roman" panose="02020603050405020304" pitchFamily="18" charset="0"/>
                <a:ea typeface="Times New Roman" panose="02020603050405020304" pitchFamily="18" charset="0"/>
                <a:cs typeface="Times New Roman" panose="02020603050405020304" pitchFamily="18" charset="0"/>
              </a:rPr>
              <a:t>12 aizbildņi;</a:t>
            </a:r>
          </a:p>
          <a:p>
            <a:r>
              <a:rPr lang="lv-LV" sz="2200" dirty="0">
                <a:latin typeface="Times New Roman" panose="02020603050405020304" pitchFamily="18" charset="0"/>
                <a:ea typeface="Times New Roman" panose="02020603050405020304" pitchFamily="18" charset="0"/>
                <a:cs typeface="Times New Roman" panose="02020603050405020304" pitchFamily="18" charset="0"/>
              </a:rPr>
              <a:t>Audžuģimeņu skaits – </a:t>
            </a:r>
            <a:r>
              <a:rPr lang="lv-LV" sz="2200" b="1" dirty="0">
                <a:latin typeface="Times New Roman" panose="02020603050405020304" pitchFamily="18" charset="0"/>
                <a:ea typeface="Times New Roman" panose="02020603050405020304" pitchFamily="18" charset="0"/>
                <a:cs typeface="Times New Roman" panose="02020603050405020304" pitchFamily="18" charset="0"/>
              </a:rPr>
              <a:t>5 audžuģimenes;</a:t>
            </a:r>
          </a:p>
          <a:p>
            <a:r>
              <a:rPr lang="lv-LV" sz="2200" dirty="0">
                <a:latin typeface="Times New Roman" panose="02020603050405020304" pitchFamily="18" charset="0"/>
                <a:ea typeface="Times New Roman" panose="02020603050405020304" pitchFamily="18" charset="0"/>
                <a:cs typeface="Times New Roman" panose="02020603050405020304" pitchFamily="18" charset="0"/>
              </a:rPr>
              <a:t>Aizgādnībā esošo personu skaits – </a:t>
            </a:r>
            <a:r>
              <a:rPr lang="lv-LV" sz="2200" b="1" dirty="0">
                <a:latin typeface="Times New Roman" panose="02020603050405020304" pitchFamily="18" charset="0"/>
                <a:ea typeface="Times New Roman" panose="02020603050405020304" pitchFamily="18" charset="0"/>
                <a:cs typeface="Times New Roman" panose="02020603050405020304" pitchFamily="18" charset="0"/>
              </a:rPr>
              <a:t>8 personas (ar bāriņtiesas lēmumu iecelts aizgādnis).</a:t>
            </a:r>
          </a:p>
          <a:p>
            <a:endParaRPr lang="lv-LV" dirty="0"/>
          </a:p>
        </p:txBody>
      </p:sp>
    </p:spTree>
    <p:extLst>
      <p:ext uri="{BB962C8B-B14F-4D97-AF65-F5344CB8AC3E}">
        <p14:creationId xmlns:p14="http://schemas.microsoft.com/office/powerpoint/2010/main" val="206680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67EA9D1-CBC7-E43F-8EF7-EBF6F28CBFBD}"/>
              </a:ext>
            </a:extLst>
          </p:cNvPr>
          <p:cNvSpPr>
            <a:spLocks noGrp="1"/>
          </p:cNvSpPr>
          <p:nvPr>
            <p:ph type="title"/>
          </p:nvPr>
        </p:nvSpPr>
        <p:spPr>
          <a:xfrm>
            <a:off x="838200" y="279918"/>
            <a:ext cx="10515600" cy="1156996"/>
          </a:xfrm>
        </p:spPr>
        <p:txBody>
          <a:bodyPr>
            <a:normAutofit fontScale="90000"/>
          </a:bodyPr>
          <a:lstStyle/>
          <a:p>
            <a:r>
              <a:rPr lang="lv-LV" b="1" dirty="0">
                <a:latin typeface="Times New Roman" panose="02020603050405020304" pitchFamily="18" charset="0"/>
                <a:cs typeface="Times New Roman" panose="02020603050405020304" pitchFamily="18" charset="0"/>
              </a:rPr>
              <a:t>CĒSU NOVADA BĀRIŅTIESA</a:t>
            </a:r>
            <a:br>
              <a:rPr lang="lv-LV" b="1" dirty="0">
                <a:latin typeface="Times New Roman" panose="02020603050405020304" pitchFamily="18" charset="0"/>
                <a:cs typeface="Times New Roman" panose="02020603050405020304" pitchFamily="18" charset="0"/>
              </a:rPr>
            </a:br>
            <a:endParaRPr lang="lv-LV" dirty="0"/>
          </a:p>
        </p:txBody>
      </p:sp>
      <p:sp>
        <p:nvSpPr>
          <p:cNvPr id="3" name="Satura vietturis 2">
            <a:extLst>
              <a:ext uri="{FF2B5EF4-FFF2-40B4-BE49-F238E27FC236}">
                <a16:creationId xmlns:a16="http://schemas.microsoft.com/office/drawing/2014/main" id="{3F9EC568-D6BA-F5D4-42AE-4FB53FFB875B}"/>
              </a:ext>
            </a:extLst>
          </p:cNvPr>
          <p:cNvSpPr>
            <a:spLocks noGrp="1"/>
          </p:cNvSpPr>
          <p:nvPr>
            <p:ph idx="1"/>
          </p:nvPr>
        </p:nvSpPr>
        <p:spPr/>
        <p:txBody>
          <a:bodyPr>
            <a:normAutofit fontScale="92500" lnSpcReduction="10000"/>
          </a:bodyPr>
          <a:lstStyle/>
          <a:p>
            <a:r>
              <a:rPr lang="lv-LV" sz="2200" dirty="0">
                <a:latin typeface="Times New Roman" panose="02020603050405020304" pitchFamily="18" charset="0"/>
                <a:ea typeface="Times New Roman" panose="02020603050405020304" pitchFamily="18" charset="0"/>
                <a:cs typeface="Times New Roman" panose="02020603050405020304" pitchFamily="18" charset="0"/>
              </a:rPr>
              <a:t>Bāriņtiesā pieņemto lēmumu skaits kopā – </a:t>
            </a:r>
            <a:r>
              <a:rPr lang="lv-LV" sz="2200" b="1" dirty="0">
                <a:latin typeface="Times New Roman" panose="02020603050405020304" pitchFamily="18" charset="0"/>
                <a:ea typeface="Times New Roman" panose="02020603050405020304" pitchFamily="18" charset="0"/>
                <a:cs typeface="Times New Roman" panose="02020603050405020304" pitchFamily="18" charset="0"/>
              </a:rPr>
              <a:t>115 lēmumi. </a:t>
            </a:r>
          </a:p>
          <a:p>
            <a:r>
              <a:rPr lang="lv-LV" sz="2200" dirty="0">
                <a:effectLst/>
                <a:latin typeface="Times New Roman" panose="02020603050405020304" pitchFamily="18" charset="0"/>
                <a:ea typeface="Times New Roman" panose="02020603050405020304" pitchFamily="18" charset="0"/>
                <a:cs typeface="Times New Roman" panose="02020603050405020304" pitchFamily="18" charset="0"/>
              </a:rPr>
              <a:t>Bāriņtiesas lietvedībā esošo lietu, kas nav nodotas arhīvā, skaits bāriņtiesā </a:t>
            </a:r>
            <a:r>
              <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rPr>
              <a:t>– 128 lietas; </a:t>
            </a:r>
          </a:p>
          <a:p>
            <a:r>
              <a:rPr lang="lv-LV" sz="2200" dirty="0">
                <a:effectLst/>
                <a:latin typeface="Times New Roman" panose="02020603050405020304" pitchFamily="18" charset="0"/>
                <a:ea typeface="Times New Roman" panose="02020603050405020304" pitchFamily="18" charset="0"/>
                <a:cs typeface="Times New Roman" panose="02020603050405020304" pitchFamily="18" charset="0"/>
              </a:rPr>
              <a:t>Ģimen</a:t>
            </a:r>
            <a:r>
              <a:rPr lang="lv-LV" sz="2200" dirty="0">
                <a:latin typeface="Times New Roman" panose="02020603050405020304" pitchFamily="18" charset="0"/>
                <a:ea typeface="Times New Roman" panose="02020603050405020304" pitchFamily="18" charset="0"/>
                <a:cs typeface="Times New Roman" panose="02020603050405020304" pitchFamily="18" charset="0"/>
              </a:rPr>
              <a:t>es</a:t>
            </a:r>
            <a:r>
              <a:rPr lang="lv-LV" sz="2200" dirty="0">
                <a:effectLst/>
                <a:latin typeface="Times New Roman" panose="02020603050405020304" pitchFamily="18" charset="0"/>
                <a:ea typeface="Times New Roman" panose="02020603050405020304" pitchFamily="18" charset="0"/>
                <a:cs typeface="Times New Roman" panose="02020603050405020304" pitchFamily="18" charset="0"/>
              </a:rPr>
              <a:t>, kurās netiek pietiekami nodrošināta bērna attīstība un audzināšana (informēts Sociālais dienests par palīdzības sniegšanu ģimenei) </a:t>
            </a:r>
            <a:r>
              <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rPr>
              <a:t>- 18 ģimenes, kopumā 26 bērni; </a:t>
            </a:r>
          </a:p>
          <a:p>
            <a:r>
              <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2200" dirty="0">
                <a:effectLst/>
                <a:latin typeface="Times New Roman" panose="02020603050405020304" pitchFamily="18" charset="0"/>
                <a:ea typeface="Times New Roman" panose="02020603050405020304" pitchFamily="18" charset="0"/>
                <a:cs typeface="Times New Roman" panose="02020603050405020304" pitchFamily="18" charset="0"/>
              </a:rPr>
              <a:t>Personu skaits, par kurām bāriņtiesa pieņēmusi lēmumu par prasības sniegšanu tiesā par aizgādības tiesību atņemšanu – </a:t>
            </a:r>
            <a:r>
              <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rPr>
              <a:t>2 personas</a:t>
            </a:r>
            <a:r>
              <a:rPr lang="lv-LV" sz="2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v-LV" sz="2200" dirty="0">
              <a:latin typeface="Times New Roman" panose="02020603050405020304" pitchFamily="18" charset="0"/>
              <a:cs typeface="Times New Roman" panose="02020603050405020304" pitchFamily="18" charset="0"/>
            </a:endParaRPr>
          </a:p>
          <a:p>
            <a:r>
              <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rPr>
              <a:t>Ārpusģimenes aprūpē esošo bērnu skaits – 35 bērns:</a:t>
            </a:r>
          </a:p>
          <a:p>
            <a:pPr lvl="1">
              <a:buFont typeface="Wingdings" panose="05000000000000000000" pitchFamily="2" charset="2"/>
              <a:buChar char="Ø"/>
            </a:pPr>
            <a:r>
              <a:rPr lang="lv-LV" sz="2200" b="1" dirty="0">
                <a:latin typeface="Times New Roman" panose="02020603050405020304" pitchFamily="18" charset="0"/>
                <a:cs typeface="Times New Roman" panose="02020603050405020304" pitchFamily="18" charset="0"/>
              </a:rPr>
              <a:t>Audžuģimenē – 11 bērni;</a:t>
            </a:r>
          </a:p>
          <a:p>
            <a:pPr lvl="1">
              <a:buFont typeface="Wingdings" panose="05000000000000000000" pitchFamily="2" charset="2"/>
              <a:buChar char="Ø"/>
            </a:pPr>
            <a:r>
              <a:rPr lang="lv-LV" sz="2200" b="1" dirty="0">
                <a:latin typeface="Times New Roman" panose="02020603050405020304" pitchFamily="18" charset="0"/>
                <a:cs typeface="Times New Roman" panose="02020603050405020304" pitchFamily="18" charset="0"/>
              </a:rPr>
              <a:t>Aizbildnībā – 24 bērni;</a:t>
            </a:r>
          </a:p>
          <a:p>
            <a:pPr lvl="1">
              <a:buFont typeface="Wingdings" panose="05000000000000000000" pitchFamily="2" charset="2"/>
              <a:buChar char="Ø"/>
            </a:pPr>
            <a:r>
              <a:rPr lang="lv-LV" sz="2200" b="1" dirty="0">
                <a:latin typeface="Times New Roman" panose="02020603050405020304" pitchFamily="18" charset="0"/>
                <a:cs typeface="Times New Roman" panose="02020603050405020304" pitchFamily="18" charset="0"/>
              </a:rPr>
              <a:t>Bērnu aprūpes iestādē – 0 bērni.</a:t>
            </a:r>
            <a:endParaRPr lang="lv-LV"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lv-LV" sz="2200" dirty="0">
                <a:latin typeface="Times New Roman" panose="02020603050405020304" pitchFamily="18" charset="0"/>
                <a:ea typeface="Times New Roman" panose="02020603050405020304" pitchFamily="18" charset="0"/>
                <a:cs typeface="Times New Roman" panose="02020603050405020304" pitchFamily="18" charset="0"/>
              </a:rPr>
              <a:t>Aizbildņu skaits – </a:t>
            </a:r>
            <a:r>
              <a:rPr lang="lv-LV" sz="2200" b="1" dirty="0">
                <a:latin typeface="Times New Roman" panose="02020603050405020304" pitchFamily="18" charset="0"/>
                <a:ea typeface="Times New Roman" panose="02020603050405020304" pitchFamily="18" charset="0"/>
                <a:cs typeface="Times New Roman" panose="02020603050405020304" pitchFamily="18" charset="0"/>
              </a:rPr>
              <a:t>12 aizbildņi;</a:t>
            </a:r>
          </a:p>
          <a:p>
            <a:r>
              <a:rPr lang="lv-LV" sz="2200" dirty="0">
                <a:latin typeface="Times New Roman" panose="02020603050405020304" pitchFamily="18" charset="0"/>
                <a:ea typeface="Times New Roman" panose="02020603050405020304" pitchFamily="18" charset="0"/>
                <a:cs typeface="Times New Roman" panose="02020603050405020304" pitchFamily="18" charset="0"/>
              </a:rPr>
              <a:t>Audžuģimeņu skaits – </a:t>
            </a:r>
            <a:r>
              <a:rPr lang="lv-LV" sz="2200" b="1" dirty="0">
                <a:latin typeface="Times New Roman" panose="02020603050405020304" pitchFamily="18" charset="0"/>
                <a:ea typeface="Times New Roman" panose="02020603050405020304" pitchFamily="18" charset="0"/>
                <a:cs typeface="Times New Roman" panose="02020603050405020304" pitchFamily="18" charset="0"/>
              </a:rPr>
              <a:t>5 audžuģimenes;</a:t>
            </a:r>
          </a:p>
          <a:p>
            <a:r>
              <a:rPr lang="lv-LV" sz="2200" dirty="0">
                <a:latin typeface="Times New Roman" panose="02020603050405020304" pitchFamily="18" charset="0"/>
                <a:ea typeface="Times New Roman" panose="02020603050405020304" pitchFamily="18" charset="0"/>
                <a:cs typeface="Times New Roman" panose="02020603050405020304" pitchFamily="18" charset="0"/>
              </a:rPr>
              <a:t>Aizgādnībā esošo personu skaits – </a:t>
            </a:r>
            <a:r>
              <a:rPr lang="lv-LV" sz="2200" b="1" dirty="0">
                <a:latin typeface="Times New Roman" panose="02020603050405020304" pitchFamily="18" charset="0"/>
                <a:ea typeface="Times New Roman" panose="02020603050405020304" pitchFamily="18" charset="0"/>
                <a:cs typeface="Times New Roman" panose="02020603050405020304" pitchFamily="18" charset="0"/>
              </a:rPr>
              <a:t>8 personas (ar bāriņtiesas lēmumu iecelts aizgādnis).</a:t>
            </a:r>
          </a:p>
          <a:p>
            <a:endParaRPr lang="lv-LV" dirty="0"/>
          </a:p>
        </p:txBody>
      </p:sp>
    </p:spTree>
    <p:extLst>
      <p:ext uri="{BB962C8B-B14F-4D97-AF65-F5344CB8AC3E}">
        <p14:creationId xmlns:p14="http://schemas.microsoft.com/office/powerpoint/2010/main" val="2127250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82C05A08-9271-5F02-52A2-6F82CB107DA4}"/>
              </a:ext>
            </a:extLst>
          </p:cNvPr>
          <p:cNvSpPr>
            <a:spLocks noGrp="1"/>
          </p:cNvSpPr>
          <p:nvPr>
            <p:ph type="title"/>
          </p:nvPr>
        </p:nvSpPr>
        <p:spPr>
          <a:xfrm>
            <a:off x="838200" y="681037"/>
            <a:ext cx="10515600" cy="720304"/>
          </a:xfrm>
        </p:spPr>
        <p:txBody>
          <a:bodyPr anchor="ctr">
            <a:normAutofit/>
          </a:bodyPr>
          <a:lstStyle/>
          <a:p>
            <a:r>
              <a:rPr lang="lv-LV" dirty="0">
                <a:latin typeface="Times New Roman" panose="02020603050405020304" pitchFamily="18" charset="0"/>
                <a:cs typeface="Times New Roman" panose="02020603050405020304" pitchFamily="18" charset="0"/>
              </a:rPr>
              <a:t>Personāls 2022.gadā </a:t>
            </a:r>
          </a:p>
        </p:txBody>
      </p:sp>
      <p:graphicFrame>
        <p:nvGraphicFramePr>
          <p:cNvPr id="13" name="Satura vietturis 10">
            <a:extLst>
              <a:ext uri="{FF2B5EF4-FFF2-40B4-BE49-F238E27FC236}">
                <a16:creationId xmlns:a16="http://schemas.microsoft.com/office/drawing/2014/main" id="{E325E331-8CBA-4A62-2FC3-351F69DCA42C}"/>
              </a:ext>
            </a:extLst>
          </p:cNvPr>
          <p:cNvGraphicFramePr>
            <a:graphicFrameLocks noGrp="1"/>
          </p:cNvGraphicFramePr>
          <p:nvPr>
            <p:ph idx="1"/>
            <p:extLst>
              <p:ext uri="{D42A27DB-BD31-4B8C-83A1-F6EECF244321}">
                <p14:modId xmlns:p14="http://schemas.microsoft.com/office/powerpoint/2010/main" val="12991348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6518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4664253-936F-79DF-94AC-672DA77E8192}"/>
              </a:ext>
            </a:extLst>
          </p:cNvPr>
          <p:cNvSpPr>
            <a:spLocks noGrp="1"/>
          </p:cNvSpPr>
          <p:nvPr>
            <p:ph type="title"/>
          </p:nvPr>
        </p:nvSpPr>
        <p:spPr/>
        <p:txBody>
          <a:bodyPr/>
          <a:lstStyle/>
          <a:p>
            <a:r>
              <a:rPr lang="lv-LV" dirty="0">
                <a:latin typeface="Times New Roman" panose="02020603050405020304" pitchFamily="18" charset="0"/>
                <a:cs typeface="Times New Roman" panose="02020603050405020304" pitchFamily="18" charset="0"/>
              </a:rPr>
              <a:t>Izaicinājumi 2022.gadā </a:t>
            </a:r>
          </a:p>
        </p:txBody>
      </p:sp>
      <p:sp>
        <p:nvSpPr>
          <p:cNvPr id="3" name="Satura vietturis 2">
            <a:extLst>
              <a:ext uri="{FF2B5EF4-FFF2-40B4-BE49-F238E27FC236}">
                <a16:creationId xmlns:a16="http://schemas.microsoft.com/office/drawing/2014/main" id="{B0DDB6E8-AAA4-C609-D885-5B86BEF1CD16}"/>
              </a:ext>
            </a:extLst>
          </p:cNvPr>
          <p:cNvSpPr>
            <a:spLocks noGrp="1"/>
          </p:cNvSpPr>
          <p:nvPr>
            <p:ph idx="1"/>
          </p:nvPr>
        </p:nvSpPr>
        <p:spPr>
          <a:ln>
            <a:solidFill>
              <a:srgbClr val="CCCCFF"/>
            </a:solidFill>
          </a:ln>
        </p:spPr>
        <p:txBody>
          <a:bodyPr>
            <a:normAutofit lnSpcReduction="10000"/>
          </a:bodyPr>
          <a:lstStyle/>
          <a:p>
            <a:pPr>
              <a:buFont typeface="Wingdings" panose="05000000000000000000" pitchFamily="2" charset="2"/>
              <a:buChar char="§"/>
            </a:pPr>
            <a:r>
              <a:rPr lang="lv-LV" dirty="0">
                <a:latin typeface="Times New Roman" panose="02020603050405020304" pitchFamily="18" charset="0"/>
                <a:cs typeface="Times New Roman" panose="02020603050405020304" pitchFamily="18" charset="0"/>
              </a:rPr>
              <a:t>Bāriņtiesu apvienošanās īstenošana (tajā skaitā praktiskas lietas kā fiziska darbinieku pārcelšanās uz Bērzaines ielu 16/18, Cēsīs);</a:t>
            </a:r>
          </a:p>
          <a:p>
            <a:pPr>
              <a:buFont typeface="Wingdings" panose="05000000000000000000" pitchFamily="2" charset="2"/>
              <a:buChar char="§"/>
            </a:pPr>
            <a:r>
              <a:rPr lang="lv-LV" dirty="0">
                <a:latin typeface="Times New Roman" panose="02020603050405020304" pitchFamily="18" charset="0"/>
                <a:cs typeface="Times New Roman" panose="02020603050405020304" pitchFamily="18" charset="0"/>
              </a:rPr>
              <a:t>Lietu pārvešana; Nomenklatūras pilnveidošana;</a:t>
            </a:r>
          </a:p>
          <a:p>
            <a:pPr>
              <a:buFont typeface="Wingdings" panose="05000000000000000000" pitchFamily="2" charset="2"/>
              <a:buChar char="§"/>
            </a:pPr>
            <a:r>
              <a:rPr lang="lv-LV" dirty="0">
                <a:latin typeface="Times New Roman" panose="02020603050405020304" pitchFamily="18" charset="0"/>
                <a:cs typeface="Times New Roman" panose="02020603050405020304" pitchFamily="18" charset="0"/>
              </a:rPr>
              <a:t>Arhīvam nododamo lietu sakārtošana un nodošana Valsts arhīvam;</a:t>
            </a:r>
          </a:p>
          <a:p>
            <a:pPr>
              <a:buFont typeface="Wingdings" panose="05000000000000000000" pitchFamily="2" charset="2"/>
              <a:buChar char="§"/>
            </a:pPr>
            <a:r>
              <a:rPr lang="lv-LV" dirty="0">
                <a:latin typeface="Times New Roman" panose="02020603050405020304" pitchFamily="18" charset="0"/>
                <a:cs typeface="Times New Roman" panose="02020603050405020304" pitchFamily="18" charset="0"/>
              </a:rPr>
              <a:t>Kolektīva izaicinājumi – pastāvīgs darbinieku trūkums; darbinieku mainība, tajā skaitā profesionālo zināšanu un izpratnes trūkuma dēļ; ilgstošas darba nespējas lapas; Emocionāli «smags» darbs; </a:t>
            </a:r>
          </a:p>
          <a:p>
            <a:pPr>
              <a:buFont typeface="Wingdings" panose="05000000000000000000" pitchFamily="2" charset="2"/>
              <a:buChar char="§"/>
            </a:pPr>
            <a:r>
              <a:rPr lang="lv-LV" dirty="0">
                <a:latin typeface="Times New Roman" panose="02020603050405020304" pitchFamily="18" charset="0"/>
                <a:cs typeface="Times New Roman" panose="02020603050405020304" pitchFamily="18" charset="0"/>
              </a:rPr>
              <a:t>Ilgstoši netika nokomplektēta priekšsēdētāja vietnieka amata vieta. </a:t>
            </a:r>
          </a:p>
          <a:p>
            <a:pPr>
              <a:buFont typeface="Wingdings" panose="05000000000000000000" pitchFamily="2" charset="2"/>
              <a:buChar char="§"/>
            </a:pPr>
            <a:r>
              <a:rPr lang="lv-LV" dirty="0">
                <a:solidFill>
                  <a:srgbClr val="FF0000"/>
                </a:solidFill>
                <a:latin typeface="Times New Roman" panose="02020603050405020304" pitchFamily="18" charset="0"/>
                <a:cs typeface="Times New Roman" panose="02020603050405020304" pitchFamily="18" charset="0"/>
              </a:rPr>
              <a:t>Diennakts tālrunis;</a:t>
            </a:r>
          </a:p>
          <a:p>
            <a:pPr>
              <a:buFont typeface="Wingdings" panose="05000000000000000000" pitchFamily="2" charset="2"/>
              <a:buChar char="§"/>
            </a:pPr>
            <a:r>
              <a:rPr lang="lv-LV" dirty="0">
                <a:solidFill>
                  <a:srgbClr val="FF0000"/>
                </a:solidFill>
                <a:latin typeface="Times New Roman" panose="02020603050405020304" pitchFamily="18" charset="0"/>
                <a:cs typeface="Times New Roman" panose="02020603050405020304" pitchFamily="18" charset="0"/>
              </a:rPr>
              <a:t>Ukrainas bērni;  </a:t>
            </a:r>
          </a:p>
          <a:p>
            <a:pPr marL="0" indent="0">
              <a:buNone/>
            </a:pPr>
            <a:endParaRPr lang="lv-LV" dirty="0"/>
          </a:p>
        </p:txBody>
      </p:sp>
    </p:spTree>
    <p:extLst>
      <p:ext uri="{BB962C8B-B14F-4D97-AF65-F5344CB8AC3E}">
        <p14:creationId xmlns:p14="http://schemas.microsoft.com/office/powerpoint/2010/main" val="417251483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8B4C7EE-FBCA-A20E-4F9C-9D3B9EA20F51}"/>
              </a:ext>
            </a:extLst>
          </p:cNvPr>
          <p:cNvSpPr>
            <a:spLocks noGrp="1"/>
          </p:cNvSpPr>
          <p:nvPr>
            <p:ph type="title"/>
          </p:nvPr>
        </p:nvSpPr>
        <p:spPr/>
        <p:txBody>
          <a:bodyPr/>
          <a:lstStyle/>
          <a:p>
            <a:r>
              <a:rPr lang="lv-LV" dirty="0">
                <a:latin typeface="Times New Roman" panose="02020603050405020304" pitchFamily="18" charset="0"/>
                <a:cs typeface="Times New Roman" panose="02020603050405020304" pitchFamily="18" charset="0"/>
              </a:rPr>
              <a:t>Bāriņtiesas lietvedība 2022.gadā</a:t>
            </a:r>
          </a:p>
        </p:txBody>
      </p:sp>
      <p:graphicFrame>
        <p:nvGraphicFramePr>
          <p:cNvPr id="4" name="Satura vietturis 3">
            <a:extLst>
              <a:ext uri="{FF2B5EF4-FFF2-40B4-BE49-F238E27FC236}">
                <a16:creationId xmlns:a16="http://schemas.microsoft.com/office/drawing/2014/main" id="{64F6CEE5-454F-E84D-4376-52A4B5B43642}"/>
              </a:ext>
            </a:extLst>
          </p:cNvPr>
          <p:cNvGraphicFramePr>
            <a:graphicFrameLocks noGrp="1"/>
          </p:cNvGraphicFramePr>
          <p:nvPr>
            <p:ph idx="1"/>
            <p:extLst>
              <p:ext uri="{D42A27DB-BD31-4B8C-83A1-F6EECF244321}">
                <p14:modId xmlns:p14="http://schemas.microsoft.com/office/powerpoint/2010/main" val="4067315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aisnstūris 6">
            <a:extLst>
              <a:ext uri="{FF2B5EF4-FFF2-40B4-BE49-F238E27FC236}">
                <a16:creationId xmlns:a16="http://schemas.microsoft.com/office/drawing/2014/main" id="{4708978A-0F29-216B-AC4C-C0330E926D0A}"/>
              </a:ext>
            </a:extLst>
          </p:cNvPr>
          <p:cNvSpPr/>
          <p:nvPr/>
        </p:nvSpPr>
        <p:spPr>
          <a:xfrm flipH="1">
            <a:off x="2312275" y="1911301"/>
            <a:ext cx="1839312" cy="923330"/>
          </a:xfrm>
          <a:prstGeom prst="rect">
            <a:avLst/>
          </a:prstGeom>
          <a:noFill/>
        </p:spPr>
        <p:txBody>
          <a:bodyPr wrap="square" lIns="91440" tIns="45720" rIns="91440" bIns="45720">
            <a:spAutoFit/>
          </a:bodyPr>
          <a:lstStyle/>
          <a:p>
            <a:pPr algn="ctr"/>
            <a:r>
              <a:rPr lang="lv-LV" sz="5400" b="0" cap="none" spc="0" dirty="0">
                <a:ln w="0"/>
                <a:solidFill>
                  <a:schemeClr val="tx1"/>
                </a:solidFill>
                <a:effectLst>
                  <a:outerShdw blurRad="38100" dist="19050" dir="2700000" algn="tl" rotWithShape="0">
                    <a:schemeClr val="dk1">
                      <a:alpha val="40000"/>
                    </a:schemeClr>
                  </a:outerShdw>
                </a:effectLst>
              </a:rPr>
              <a:t>3638</a:t>
            </a:r>
          </a:p>
        </p:txBody>
      </p:sp>
      <p:sp>
        <p:nvSpPr>
          <p:cNvPr id="8" name="Taisnstūris 7">
            <a:extLst>
              <a:ext uri="{FF2B5EF4-FFF2-40B4-BE49-F238E27FC236}">
                <a16:creationId xmlns:a16="http://schemas.microsoft.com/office/drawing/2014/main" id="{87D3AF03-B205-F873-3BEA-33B05F9CE7BC}"/>
              </a:ext>
            </a:extLst>
          </p:cNvPr>
          <p:cNvSpPr/>
          <p:nvPr/>
        </p:nvSpPr>
        <p:spPr>
          <a:xfrm>
            <a:off x="6474372" y="1825625"/>
            <a:ext cx="1944413" cy="923330"/>
          </a:xfrm>
          <a:prstGeom prst="rect">
            <a:avLst/>
          </a:prstGeom>
          <a:noFill/>
        </p:spPr>
        <p:txBody>
          <a:bodyPr wrap="square" lIns="91440" tIns="45720" rIns="91440" bIns="45720">
            <a:spAutoFit/>
          </a:bodyPr>
          <a:lstStyle/>
          <a:p>
            <a:pPr algn="ctr"/>
            <a:r>
              <a:rPr lang="lv-LV" sz="5400" b="0" cap="none" spc="0" dirty="0">
                <a:ln w="0"/>
                <a:solidFill>
                  <a:schemeClr val="tx1"/>
                </a:solidFill>
                <a:effectLst>
                  <a:outerShdw blurRad="38100" dist="19050" dir="2700000" algn="tl" rotWithShape="0">
                    <a:schemeClr val="dk1">
                      <a:alpha val="40000"/>
                    </a:schemeClr>
                  </a:outerShdw>
                </a:effectLst>
              </a:rPr>
              <a:t>3154</a:t>
            </a:r>
          </a:p>
        </p:txBody>
      </p:sp>
      <p:sp>
        <p:nvSpPr>
          <p:cNvPr id="9" name="Taisnstūris 8">
            <a:extLst>
              <a:ext uri="{FF2B5EF4-FFF2-40B4-BE49-F238E27FC236}">
                <a16:creationId xmlns:a16="http://schemas.microsoft.com/office/drawing/2014/main" id="{0D570050-82C2-907E-85A7-7D4E7CB30DF4}"/>
              </a:ext>
            </a:extLst>
          </p:cNvPr>
          <p:cNvSpPr/>
          <p:nvPr/>
        </p:nvSpPr>
        <p:spPr>
          <a:xfrm>
            <a:off x="1721797" y="3652770"/>
            <a:ext cx="2684834" cy="830997"/>
          </a:xfrm>
          <a:prstGeom prst="rect">
            <a:avLst/>
          </a:prstGeom>
          <a:noFill/>
        </p:spPr>
        <p:txBody>
          <a:bodyPr wrap="square" lIns="91440" tIns="45720" rIns="91440" bIns="45720">
            <a:spAutoFit/>
          </a:bodyPr>
          <a:lstStyle/>
          <a:p>
            <a:pPr algn="ctr"/>
            <a:r>
              <a:rPr lang="lv-LV"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Bāriņtiesā reģistrēto (saņemto) </a:t>
            </a:r>
          </a:p>
          <a:p>
            <a:pPr algn="ctr"/>
            <a:r>
              <a:rPr lang="lv-LV"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dokumentu skaits</a:t>
            </a:r>
          </a:p>
        </p:txBody>
      </p:sp>
      <p:sp>
        <p:nvSpPr>
          <p:cNvPr id="10" name="Taisnstūris 9">
            <a:extLst>
              <a:ext uri="{FF2B5EF4-FFF2-40B4-BE49-F238E27FC236}">
                <a16:creationId xmlns:a16="http://schemas.microsoft.com/office/drawing/2014/main" id="{F3BE2CC7-3DB3-86F8-DC54-F80E5F71A79D}"/>
              </a:ext>
            </a:extLst>
          </p:cNvPr>
          <p:cNvSpPr/>
          <p:nvPr/>
        </p:nvSpPr>
        <p:spPr>
          <a:xfrm>
            <a:off x="6096000" y="3652770"/>
            <a:ext cx="2444885" cy="830997"/>
          </a:xfrm>
          <a:prstGeom prst="rect">
            <a:avLst/>
          </a:prstGeom>
          <a:noFill/>
        </p:spPr>
        <p:txBody>
          <a:bodyPr wrap="square" lIns="91440" tIns="45720" rIns="91440" bIns="45720">
            <a:spAutoFit/>
          </a:bodyPr>
          <a:lstStyle/>
          <a:p>
            <a:pPr algn="ctr"/>
            <a:r>
              <a:rPr lang="lv-LV" sz="1600" b="0" cap="none" spc="0" dirty="0">
                <a:ln w="0"/>
                <a:solidFill>
                  <a:schemeClr val="tx1"/>
                </a:solidFill>
                <a:effectLst>
                  <a:outerShdw blurRad="38100" dist="19050" dir="2700000" algn="tl" rotWithShape="0">
                    <a:schemeClr val="dk1">
                      <a:alpha val="40000"/>
                    </a:schemeClr>
                  </a:outerShdw>
                </a:effectLst>
              </a:rPr>
              <a:t>Bāriņtiesā reģistr</a:t>
            </a:r>
            <a:r>
              <a:rPr lang="lv-LV" sz="1600" dirty="0">
                <a:ln w="0"/>
                <a:effectLst>
                  <a:outerShdw blurRad="38100" dist="19050" dir="2700000" algn="tl" rotWithShape="0">
                    <a:schemeClr val="dk1">
                      <a:alpha val="40000"/>
                    </a:schemeClr>
                  </a:outerShdw>
                </a:effectLst>
              </a:rPr>
              <a:t>ēto </a:t>
            </a:r>
          </a:p>
          <a:p>
            <a:pPr algn="ctr"/>
            <a:r>
              <a:rPr lang="lv-LV" sz="1600" dirty="0">
                <a:ln w="0"/>
                <a:effectLst>
                  <a:outerShdw blurRad="38100" dist="19050" dir="2700000" algn="tl" rotWithShape="0">
                    <a:schemeClr val="dk1">
                      <a:alpha val="40000"/>
                    </a:schemeClr>
                  </a:outerShdw>
                </a:effectLst>
              </a:rPr>
              <a:t>(nosūtāmo) dokumentu skaits</a:t>
            </a:r>
            <a:endParaRPr lang="lv-LV" sz="1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85450230"/>
      </p:ext>
    </p:extLst>
  </p:cSld>
  <p:clrMapOvr>
    <a:masterClrMapping/>
  </p:clrMapOvr>
</p:sld>
</file>

<file path=ppt/theme/theme1.xml><?xml version="1.0" encoding="utf-8"?>
<a:theme xmlns:a="http://schemas.openxmlformats.org/drawingml/2006/main" name="Cēsu-dizians">
  <a:themeElements>
    <a:clrScheme name="Pielāgots 1">
      <a:dk1>
        <a:srgbClr val="0039A6"/>
      </a:dk1>
      <a:lt1>
        <a:sysClr val="window" lastClr="FFFFFF"/>
      </a:lt1>
      <a:dk2>
        <a:srgbClr val="E10028"/>
      </a:dk2>
      <a:lt2>
        <a:srgbClr val="FFFFFF"/>
      </a:lt2>
      <a:accent1>
        <a:srgbClr val="0039A6"/>
      </a:accent1>
      <a:accent2>
        <a:srgbClr val="E10028"/>
      </a:accent2>
      <a:accent3>
        <a:srgbClr val="A5A5A5"/>
      </a:accent3>
      <a:accent4>
        <a:srgbClr val="002341"/>
      </a:accent4>
      <a:accent5>
        <a:srgbClr val="00CCCC"/>
      </a:accent5>
      <a:accent6>
        <a:srgbClr val="BD9D78"/>
      </a:accent6>
      <a:hlink>
        <a:srgbClr val="0039A6"/>
      </a:hlink>
      <a:folHlink>
        <a:srgbClr val="C2DFFD"/>
      </a:folHlink>
    </a:clrScheme>
    <a:fontScheme name="Cēsis-Metric">
      <a:majorFont>
        <a:latin typeface="Metric Bold"/>
        <a:ea typeface=""/>
        <a:cs typeface=""/>
      </a:majorFont>
      <a:minorFont>
        <a:latin typeface="Metric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ēsu-dizians" id="{A416741C-4C09-40C1-BF3A-34B6BE638994}" vid="{571C8BF3-EF4E-423E-95E4-9E606A341BF1}"/>
    </a:ext>
  </a:extLst>
</a:theme>
</file>

<file path=docProps/app.xml><?xml version="1.0" encoding="utf-8"?>
<Properties xmlns="http://schemas.openxmlformats.org/officeDocument/2006/extended-properties" xmlns:vt="http://schemas.openxmlformats.org/officeDocument/2006/docPropsVTypes">
  <Template>Cēsu-dizians</Template>
  <TotalTime>2399</TotalTime>
  <Words>958</Words>
  <Application>Microsoft Office PowerPoint</Application>
  <PresentationFormat>Platekrāna</PresentationFormat>
  <Paragraphs>112</Paragraphs>
  <Slides>17</Slides>
  <Notes>0</Notes>
  <HiddenSlides>0</HiddenSlides>
  <MMClips>0</MMClips>
  <ScaleCrop>false</ScaleCrop>
  <HeadingPairs>
    <vt:vector size="6" baseType="variant">
      <vt:variant>
        <vt:lpstr>Lietotie fonti</vt:lpstr>
      </vt:variant>
      <vt:variant>
        <vt:i4>6</vt:i4>
      </vt:variant>
      <vt:variant>
        <vt:lpstr>Dizains</vt:lpstr>
      </vt:variant>
      <vt:variant>
        <vt:i4>1</vt:i4>
      </vt:variant>
      <vt:variant>
        <vt:lpstr>Slaidu virsraksti</vt:lpstr>
      </vt:variant>
      <vt:variant>
        <vt:i4>17</vt:i4>
      </vt:variant>
    </vt:vector>
  </HeadingPairs>
  <TitlesOfParts>
    <vt:vector size="24" baseType="lpstr">
      <vt:lpstr>Times New Roman</vt:lpstr>
      <vt:lpstr>Calibri Light</vt:lpstr>
      <vt:lpstr>Metric Bold</vt:lpstr>
      <vt:lpstr>Arial</vt:lpstr>
      <vt:lpstr>Metric Light</vt:lpstr>
      <vt:lpstr>Wingdings</vt:lpstr>
      <vt:lpstr>Cēsu-dizians</vt:lpstr>
      <vt:lpstr>Cēsu novada bāriņtiesa</vt:lpstr>
      <vt:lpstr>2021.gada bāriņtiesu pārskats</vt:lpstr>
      <vt:lpstr>Vecpiebalgas novada bāriņtiesa</vt:lpstr>
      <vt:lpstr>AMATAS, JAUNPIEBALGAS, LĪGATNES, PĀRGAUJAS un RAUNAS NOVADU BĀRIŅTIESA </vt:lpstr>
      <vt:lpstr>PRIEKUĻU NOVADA BĀRIŅTIESA </vt:lpstr>
      <vt:lpstr>CĒSU NOVADA BĀRIŅTIESA </vt:lpstr>
      <vt:lpstr>Personāls 2022.gadā </vt:lpstr>
      <vt:lpstr>Izaicinājumi 2022.gadā </vt:lpstr>
      <vt:lpstr>Bāriņtiesas lietvedība 2022.gadā</vt:lpstr>
      <vt:lpstr>Pieņemto lēmumu skaits </vt:lpstr>
      <vt:lpstr>ĀRPUSĢIMENES APRŪPE </vt:lpstr>
      <vt:lpstr>Dalība tiesas sēdēs</vt:lpstr>
      <vt:lpstr>Saskarsmes nodrošināšana </vt:lpstr>
      <vt:lpstr>Apliecinājumu izdarīšana (Notariālās darbības)</vt:lpstr>
      <vt:lpstr>Bāriņtiesas dalība komisijās/darba grupās </vt:lpstr>
      <vt:lpstr>Bāriņtiesas dalība Latvijas Bāriņtiesu darbinieku asociācijā</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Cēsu novada izglītības tīkls</dc:title>
  <dc:creator>Ivita Krastiņa</dc:creator>
  <cp:lastModifiedBy>Ivita Krastiņa</cp:lastModifiedBy>
  <cp:revision>19</cp:revision>
  <dcterms:created xsi:type="dcterms:W3CDTF">2023-01-11T12:13:45Z</dcterms:created>
  <dcterms:modified xsi:type="dcterms:W3CDTF">2023-12-07T09:32:07Z</dcterms:modified>
</cp:coreProperties>
</file>